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slideLayouts/slideLayout99.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notesSlides/notesSlide14.xml" ContentType="application/vnd.openxmlformats-officedocument.presentationml.notesSlide+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notesSlides/notesSlide22.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1" r:id="rId2"/>
    <p:sldMasterId id="2147483650" r:id="rId3"/>
    <p:sldMasterId id="2147483664" r:id="rId4"/>
    <p:sldMasterId id="2147483656" r:id="rId5"/>
    <p:sldMasterId id="2147483673" r:id="rId6"/>
    <p:sldMasterId id="2147483678" r:id="rId7"/>
    <p:sldMasterId id="2147483686" r:id="rId8"/>
    <p:sldMasterId id="2147483688" r:id="rId9"/>
    <p:sldMasterId id="2147483689" r:id="rId10"/>
    <p:sldMasterId id="2147483690" r:id="rId11"/>
  </p:sldMasterIdLst>
  <p:notesMasterIdLst>
    <p:notesMasterId r:id="rId37"/>
  </p:notesMasterIdLst>
  <p:sldIdLst>
    <p:sldId id="256" r:id="rId12"/>
    <p:sldId id="265" r:id="rId13"/>
    <p:sldId id="277" r:id="rId14"/>
    <p:sldId id="278" r:id="rId15"/>
    <p:sldId id="257" r:id="rId16"/>
    <p:sldId id="280" r:id="rId17"/>
    <p:sldId id="282" r:id="rId18"/>
    <p:sldId id="284" r:id="rId19"/>
    <p:sldId id="285" r:id="rId20"/>
    <p:sldId id="287" r:id="rId21"/>
    <p:sldId id="288" r:id="rId22"/>
    <p:sldId id="289" r:id="rId23"/>
    <p:sldId id="290" r:id="rId24"/>
    <p:sldId id="291" r:id="rId25"/>
    <p:sldId id="292" r:id="rId26"/>
    <p:sldId id="293" r:id="rId27"/>
    <p:sldId id="294" r:id="rId28"/>
    <p:sldId id="295" r:id="rId29"/>
    <p:sldId id="302" r:id="rId30"/>
    <p:sldId id="297" r:id="rId31"/>
    <p:sldId id="298" r:id="rId32"/>
    <p:sldId id="299" r:id="rId33"/>
    <p:sldId id="300" r:id="rId34"/>
    <p:sldId id="301" r:id="rId35"/>
    <p:sldId id="275" r:id="rId36"/>
  </p:sldIdLst>
  <p:sldSz cx="9144000" cy="6858000" type="screen4x3"/>
  <p:notesSz cx="6858000" cy="9144000"/>
  <p:defaultTextStyle>
    <a:defPPr>
      <a:defRPr lang="en-US"/>
    </a:defPPr>
    <a:lvl1pPr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00"/>
    <a:srgbClr val="FF0000"/>
    <a:srgbClr val="006400"/>
    <a:srgbClr val="0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16" autoAdjust="0"/>
    <p:restoredTop sz="94727" autoAdjust="0"/>
  </p:normalViewPr>
  <p:slideViewPr>
    <p:cSldViewPr snapToGrid="0">
      <p:cViewPr varScale="1">
        <p:scale>
          <a:sx n="25" d="100"/>
          <a:sy n="25" d="100"/>
        </p:scale>
        <p:origin x="-672" y="-102"/>
      </p:cViewPr>
      <p:guideLst>
        <p:guide orient="horz" pos="2160"/>
        <p:guide pos="2880"/>
      </p:guideLst>
    </p:cSldViewPr>
  </p:slideViewPr>
  <p:outlineViewPr>
    <p:cViewPr>
      <p:scale>
        <a:sx n="22" d="100"/>
        <a:sy n="22"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slide" Target="slides/slide23.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s>
</file>

<file path=ppt/_rels/viewProps.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5.xml"/><Relationship Id="rId3" Type="http://schemas.openxmlformats.org/officeDocument/2006/relationships/slide" Target="slides/slide5.xml"/><Relationship Id="rId7" Type="http://schemas.openxmlformats.org/officeDocument/2006/relationships/slide" Target="slides/slide9.xml"/><Relationship Id="rId12" Type="http://schemas.openxmlformats.org/officeDocument/2006/relationships/slide" Target="slides/slide14.xml"/><Relationship Id="rId2" Type="http://schemas.openxmlformats.org/officeDocument/2006/relationships/slide" Target="slides/slide4.xml"/><Relationship Id="rId16" Type="http://schemas.openxmlformats.org/officeDocument/2006/relationships/slide" Target="slides/slide18.xml"/><Relationship Id="rId1" Type="http://schemas.openxmlformats.org/officeDocument/2006/relationships/slide" Target="slides/slide3.xml"/><Relationship Id="rId6" Type="http://schemas.openxmlformats.org/officeDocument/2006/relationships/slide" Target="slides/slide8.xml"/><Relationship Id="rId11" Type="http://schemas.openxmlformats.org/officeDocument/2006/relationships/slide" Target="slides/slide13.xml"/><Relationship Id="rId5" Type="http://schemas.openxmlformats.org/officeDocument/2006/relationships/slide" Target="slides/slide7.xml"/><Relationship Id="rId15" Type="http://schemas.openxmlformats.org/officeDocument/2006/relationships/slide" Target="slides/slide17.xml"/><Relationship Id="rId10" Type="http://schemas.openxmlformats.org/officeDocument/2006/relationships/slide" Target="slides/slide12.xml"/><Relationship Id="rId4" Type="http://schemas.openxmlformats.org/officeDocument/2006/relationships/slide" Target="slides/slide6.xml"/><Relationship Id="rId9" Type="http://schemas.openxmlformats.org/officeDocument/2006/relationships/slide" Target="slides/slide11.xml"/><Relationship Id="rId14"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effectLst/>
              </a:defRPr>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effectLst/>
              </a:defRPr>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effectLst/>
              </a:defRPr>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effectLst/>
              </a:defRPr>
            </a:lvl1pPr>
          </a:lstStyle>
          <a:p>
            <a:fld id="{18AFA016-D8FC-435C-A3B8-2031B9C6884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E50FF-FE71-4345-82AB-EFFFB7DAF464}" type="slidenum">
              <a:rPr lang="en-US"/>
              <a:pPr/>
              <a:t>1</a:t>
            </a:fld>
            <a:endParaRPr lang="en-US"/>
          </a:p>
        </p:txBody>
      </p:sp>
      <p:sp>
        <p:nvSpPr>
          <p:cNvPr id="674818" name="Rectangle 2"/>
          <p:cNvSpPr>
            <a:spLocks noRo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AB2902-9B8F-45E9-956F-BFC4E5C85D6F}" type="slidenum">
              <a:rPr lang="en-US"/>
              <a:pPr/>
              <a:t>10</a:t>
            </a:fld>
            <a:endParaRPr lang="en-US"/>
          </a:p>
        </p:txBody>
      </p:sp>
      <p:sp>
        <p:nvSpPr>
          <p:cNvPr id="1258498" name="Rectangle 2"/>
          <p:cNvSpPr>
            <a:spLocks noRot="1" noChangeArrowheads="1" noTextEdit="1"/>
          </p:cNvSpPr>
          <p:nvPr>
            <p:ph type="sldImg"/>
          </p:nvPr>
        </p:nvSpPr>
        <p:spPr>
          <a:ln/>
        </p:spPr>
      </p:sp>
      <p:sp>
        <p:nvSpPr>
          <p:cNvPr id="1258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1837C6-5987-4F09-AA66-CBB8454FCF23}" type="slidenum">
              <a:rPr lang="en-US"/>
              <a:pPr/>
              <a:t>11</a:t>
            </a:fld>
            <a:endParaRPr lang="en-US"/>
          </a:p>
        </p:txBody>
      </p:sp>
      <p:sp>
        <p:nvSpPr>
          <p:cNvPr id="1260546" name="Rectangle 2"/>
          <p:cNvSpPr>
            <a:spLocks noRot="1" noChangeArrowheads="1" noTextEdit="1"/>
          </p:cNvSpPr>
          <p:nvPr>
            <p:ph type="sldImg"/>
          </p:nvPr>
        </p:nvSpPr>
        <p:spPr>
          <a:ln/>
        </p:spPr>
      </p:sp>
      <p:sp>
        <p:nvSpPr>
          <p:cNvPr id="1260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F6FC53-8C06-4F62-9CC4-C8A516F747F8}" type="slidenum">
              <a:rPr lang="en-US"/>
              <a:pPr/>
              <a:t>12</a:t>
            </a:fld>
            <a:endParaRPr lang="en-US"/>
          </a:p>
        </p:txBody>
      </p:sp>
      <p:sp>
        <p:nvSpPr>
          <p:cNvPr id="1262594" name="Rectangle 2"/>
          <p:cNvSpPr>
            <a:spLocks noRot="1" noChangeArrowheads="1" noTextEdit="1"/>
          </p:cNvSpPr>
          <p:nvPr>
            <p:ph type="sldImg"/>
          </p:nvPr>
        </p:nvSpPr>
        <p:spPr>
          <a:ln/>
        </p:spPr>
      </p:sp>
      <p:sp>
        <p:nvSpPr>
          <p:cNvPr id="1262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649A6A-A6A1-46D0-909C-4C5BD365C703}" type="slidenum">
              <a:rPr lang="en-US"/>
              <a:pPr/>
              <a:t>13</a:t>
            </a:fld>
            <a:endParaRPr lang="en-US"/>
          </a:p>
        </p:txBody>
      </p:sp>
      <p:sp>
        <p:nvSpPr>
          <p:cNvPr id="1264642" name="Rectangle 2"/>
          <p:cNvSpPr>
            <a:spLocks noRot="1" noChangeArrowheads="1" noTextEdit="1"/>
          </p:cNvSpPr>
          <p:nvPr>
            <p:ph type="sldImg"/>
          </p:nvPr>
        </p:nvSpPr>
        <p:spPr>
          <a:ln/>
        </p:spPr>
      </p:sp>
      <p:sp>
        <p:nvSpPr>
          <p:cNvPr id="1264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D1E163-FFF5-4191-A0DD-72A5A764E498}" type="slidenum">
              <a:rPr lang="en-US"/>
              <a:pPr/>
              <a:t>14</a:t>
            </a:fld>
            <a:endParaRPr lang="en-US"/>
          </a:p>
        </p:txBody>
      </p:sp>
      <p:sp>
        <p:nvSpPr>
          <p:cNvPr id="1266690" name="Rectangle 2"/>
          <p:cNvSpPr>
            <a:spLocks noRot="1" noChangeArrowheads="1" noTextEdit="1"/>
          </p:cNvSpPr>
          <p:nvPr>
            <p:ph type="sldImg"/>
          </p:nvPr>
        </p:nvSpPr>
        <p:spPr>
          <a:ln/>
        </p:spPr>
      </p:sp>
      <p:sp>
        <p:nvSpPr>
          <p:cNvPr id="1266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15AC33-5157-488E-9623-DD47EA4AEA80}" type="slidenum">
              <a:rPr lang="en-US"/>
              <a:pPr/>
              <a:t>15</a:t>
            </a:fld>
            <a:endParaRPr lang="en-US"/>
          </a:p>
        </p:txBody>
      </p:sp>
      <p:sp>
        <p:nvSpPr>
          <p:cNvPr id="1268738" name="Rectangle 2"/>
          <p:cNvSpPr>
            <a:spLocks noRot="1" noChangeArrowheads="1" noTextEdit="1"/>
          </p:cNvSpPr>
          <p:nvPr>
            <p:ph type="sldImg"/>
          </p:nvPr>
        </p:nvSpPr>
        <p:spPr>
          <a:ln/>
        </p:spPr>
      </p:sp>
      <p:sp>
        <p:nvSpPr>
          <p:cNvPr id="1268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FB525E-30B3-473C-8528-248BF896A14C}" type="slidenum">
              <a:rPr lang="en-US"/>
              <a:pPr/>
              <a:t>16</a:t>
            </a:fld>
            <a:endParaRPr lang="en-US"/>
          </a:p>
        </p:txBody>
      </p:sp>
      <p:sp>
        <p:nvSpPr>
          <p:cNvPr id="1270786" name="Rectangle 2"/>
          <p:cNvSpPr>
            <a:spLocks noRot="1" noChangeArrowheads="1" noTextEdit="1"/>
          </p:cNvSpPr>
          <p:nvPr>
            <p:ph type="sldImg"/>
          </p:nvPr>
        </p:nvSpPr>
        <p:spPr>
          <a:ln/>
        </p:spPr>
      </p:sp>
      <p:sp>
        <p:nvSpPr>
          <p:cNvPr id="1270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1BA314-2C0A-47C4-B3A4-AD168D75DECE}" type="slidenum">
              <a:rPr lang="en-US"/>
              <a:pPr/>
              <a:t>17</a:t>
            </a:fld>
            <a:endParaRPr lang="en-US"/>
          </a:p>
        </p:txBody>
      </p:sp>
      <p:sp>
        <p:nvSpPr>
          <p:cNvPr id="1272834" name="Rectangle 2"/>
          <p:cNvSpPr>
            <a:spLocks noRot="1" noChangeArrowheads="1" noTextEdit="1"/>
          </p:cNvSpPr>
          <p:nvPr>
            <p:ph type="sldImg"/>
          </p:nvPr>
        </p:nvSpPr>
        <p:spPr>
          <a:ln/>
        </p:spPr>
      </p:sp>
      <p:sp>
        <p:nvSpPr>
          <p:cNvPr id="1272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E8A089-0AB5-4780-9425-BB1BEB1DBB76}" type="slidenum">
              <a:rPr lang="en-US"/>
              <a:pPr/>
              <a:t>18</a:t>
            </a:fld>
            <a:endParaRPr lang="en-US"/>
          </a:p>
        </p:txBody>
      </p:sp>
      <p:sp>
        <p:nvSpPr>
          <p:cNvPr id="1274882" name="Rectangle 2"/>
          <p:cNvSpPr>
            <a:spLocks noRot="1" noChangeArrowheads="1" noTextEdit="1"/>
          </p:cNvSpPr>
          <p:nvPr>
            <p:ph type="sldImg"/>
          </p:nvPr>
        </p:nvSpPr>
        <p:spPr>
          <a:ln/>
        </p:spPr>
      </p:sp>
      <p:sp>
        <p:nvSpPr>
          <p:cNvPr id="1274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219917-57B2-4ED8-A7E1-EF1A67F422B5}" type="slidenum">
              <a:rPr lang="en-US"/>
              <a:pPr/>
              <a:t>19</a:t>
            </a:fld>
            <a:endParaRPr lang="en-US"/>
          </a:p>
        </p:txBody>
      </p:sp>
      <p:sp>
        <p:nvSpPr>
          <p:cNvPr id="1338370" name="Rectangle 2"/>
          <p:cNvSpPr>
            <a:spLocks noRot="1" noChangeArrowheads="1" noTextEdit="1"/>
          </p:cNvSpPr>
          <p:nvPr>
            <p:ph type="sldImg"/>
          </p:nvPr>
        </p:nvSpPr>
        <p:spPr>
          <a:ln/>
        </p:spPr>
      </p:sp>
      <p:sp>
        <p:nvSpPr>
          <p:cNvPr id="1338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5BE34-D409-405C-9725-FBD34B58B186}" type="slidenum">
              <a:rPr lang="en-US"/>
              <a:pPr/>
              <a:t>2</a:t>
            </a:fld>
            <a:endParaRPr lang="en-US"/>
          </a:p>
        </p:txBody>
      </p:sp>
      <p:sp>
        <p:nvSpPr>
          <p:cNvPr id="675842" name="Rectangle 2"/>
          <p:cNvSpPr>
            <a:spLocks noRot="1" noChangeArrowheads="1" noTextEdit="1"/>
          </p:cNvSpPr>
          <p:nvPr>
            <p:ph type="sldImg"/>
          </p:nvPr>
        </p:nvSpPr>
        <p:spPr>
          <a:ln/>
        </p:spPr>
      </p:sp>
      <p:sp>
        <p:nvSpPr>
          <p:cNvPr id="675843" name="Rectangle 3"/>
          <p:cNvSpPr>
            <a:spLocks noGrp="1" noChangeArrowheads="1"/>
          </p:cNvSpPr>
          <p:nvPr>
            <p:ph type="body" idx="1"/>
          </p:nvPr>
        </p:nvSpPr>
        <p:spPr/>
        <p:txBody>
          <a:bodyPr/>
          <a:lstStyle/>
          <a:p>
            <a:r>
              <a:rPr lang="en-US"/>
              <a:t>Photo Credit:  Pearson Educational Corporate Digital Archive, © PhotoDisc, Inc. 2001</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1ACF05-1E3F-4A41-AD42-92FFBE80EAC6}" type="slidenum">
              <a:rPr lang="en-US"/>
              <a:pPr/>
              <a:t>20</a:t>
            </a:fld>
            <a:endParaRPr lang="en-US"/>
          </a:p>
        </p:txBody>
      </p:sp>
      <p:sp>
        <p:nvSpPr>
          <p:cNvPr id="1291266" name="Rectangle 2"/>
          <p:cNvSpPr>
            <a:spLocks noRot="1" noChangeArrowheads="1" noTextEdit="1"/>
          </p:cNvSpPr>
          <p:nvPr>
            <p:ph type="sldImg"/>
          </p:nvPr>
        </p:nvSpPr>
        <p:spPr>
          <a:ln/>
        </p:spPr>
      </p:sp>
      <p:sp>
        <p:nvSpPr>
          <p:cNvPr id="129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92838D-A5C7-4659-9666-7CC544107B82}" type="slidenum">
              <a:rPr lang="en-US"/>
              <a:pPr/>
              <a:t>21</a:t>
            </a:fld>
            <a:endParaRPr lang="en-US"/>
          </a:p>
        </p:txBody>
      </p:sp>
      <p:sp>
        <p:nvSpPr>
          <p:cNvPr id="1293314" name="Rectangle 2"/>
          <p:cNvSpPr>
            <a:spLocks noRot="1" noChangeArrowheads="1" noTextEdit="1"/>
          </p:cNvSpPr>
          <p:nvPr>
            <p:ph type="sldImg"/>
          </p:nvPr>
        </p:nvSpPr>
        <p:spPr>
          <a:ln/>
        </p:spPr>
      </p:sp>
      <p:sp>
        <p:nvSpPr>
          <p:cNvPr id="1293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6FB34D-C7F7-430F-95E7-BC321150CF13}" type="slidenum">
              <a:rPr lang="en-US"/>
              <a:pPr/>
              <a:t>22</a:t>
            </a:fld>
            <a:endParaRPr lang="en-US"/>
          </a:p>
        </p:txBody>
      </p:sp>
      <p:sp>
        <p:nvSpPr>
          <p:cNvPr id="1295362" name="Rectangle 2"/>
          <p:cNvSpPr>
            <a:spLocks noRot="1" noChangeArrowheads="1" noTextEdit="1"/>
          </p:cNvSpPr>
          <p:nvPr>
            <p:ph type="sldImg"/>
          </p:nvPr>
        </p:nvSpPr>
        <p:spPr>
          <a:ln/>
        </p:spPr>
      </p:sp>
      <p:sp>
        <p:nvSpPr>
          <p:cNvPr id="129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6A660D-6B4A-4DAC-A367-E981A3B1482B}" type="slidenum">
              <a:rPr lang="en-US"/>
              <a:pPr/>
              <a:t>23</a:t>
            </a:fld>
            <a:endParaRPr lang="en-US"/>
          </a:p>
        </p:txBody>
      </p:sp>
      <p:sp>
        <p:nvSpPr>
          <p:cNvPr id="1297410" name="Rectangle 2"/>
          <p:cNvSpPr>
            <a:spLocks noRot="1" noChangeArrowheads="1" noTextEdit="1"/>
          </p:cNvSpPr>
          <p:nvPr>
            <p:ph type="sldImg"/>
          </p:nvPr>
        </p:nvSpPr>
        <p:spPr>
          <a:ln/>
        </p:spPr>
      </p:sp>
      <p:sp>
        <p:nvSpPr>
          <p:cNvPr id="129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904B62-C10D-4C11-B482-7462B1AAD7F0}" type="slidenum">
              <a:rPr lang="en-US"/>
              <a:pPr/>
              <a:t>24</a:t>
            </a:fld>
            <a:endParaRPr lang="en-US"/>
          </a:p>
        </p:txBody>
      </p:sp>
      <p:sp>
        <p:nvSpPr>
          <p:cNvPr id="1299458" name="Rectangle 2"/>
          <p:cNvSpPr>
            <a:spLocks noRot="1" noChangeArrowheads="1" noTextEdit="1"/>
          </p:cNvSpPr>
          <p:nvPr>
            <p:ph type="sldImg"/>
          </p:nvPr>
        </p:nvSpPr>
        <p:spPr>
          <a:ln/>
        </p:spPr>
      </p:sp>
      <p:sp>
        <p:nvSpPr>
          <p:cNvPr id="129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9EDCE7-012D-44AF-9151-57A8A197F553}" type="slidenum">
              <a:rPr lang="en-US"/>
              <a:pPr/>
              <a:t>25</a:t>
            </a:fld>
            <a:endParaRPr lang="en-US"/>
          </a:p>
        </p:txBody>
      </p:sp>
      <p:sp>
        <p:nvSpPr>
          <p:cNvPr id="670722" name="Rectangle 2"/>
          <p:cNvSpPr>
            <a:spLocks noRo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35E903-0669-40A3-826F-98C9923ED88C}" type="slidenum">
              <a:rPr lang="en-US"/>
              <a:pPr/>
              <a:t>3</a:t>
            </a:fld>
            <a:endParaRPr lang="en-US"/>
          </a:p>
        </p:txBody>
      </p:sp>
      <p:sp>
        <p:nvSpPr>
          <p:cNvPr id="1238018" name="Rectangle 2"/>
          <p:cNvSpPr>
            <a:spLocks noRot="1" noChangeArrowheads="1" noTextEdit="1"/>
          </p:cNvSpPr>
          <p:nvPr>
            <p:ph type="sldImg"/>
          </p:nvPr>
        </p:nvSpPr>
        <p:spPr>
          <a:ln/>
        </p:spPr>
      </p:sp>
      <p:sp>
        <p:nvSpPr>
          <p:cNvPr id="12380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56517C-92D8-4914-A045-773F17EC7375}" type="slidenum">
              <a:rPr lang="en-US"/>
              <a:pPr/>
              <a:t>4</a:t>
            </a:fld>
            <a:endParaRPr lang="en-US"/>
          </a:p>
        </p:txBody>
      </p:sp>
      <p:sp>
        <p:nvSpPr>
          <p:cNvPr id="1240066" name="Rectangle 2"/>
          <p:cNvSpPr>
            <a:spLocks noRot="1" noChangeArrowheads="1" noTextEdit="1"/>
          </p:cNvSpPr>
          <p:nvPr>
            <p:ph type="sldImg"/>
          </p:nvPr>
        </p:nvSpPr>
        <p:spPr>
          <a:ln/>
        </p:spPr>
      </p:sp>
      <p:sp>
        <p:nvSpPr>
          <p:cNvPr id="1240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0371B7-C769-4D21-9A27-8C205B6D224C}" type="slidenum">
              <a:rPr lang="en-US"/>
              <a:pPr/>
              <a:t>5</a:t>
            </a:fld>
            <a:endParaRPr lang="en-US"/>
          </a:p>
        </p:txBody>
      </p:sp>
      <p:sp>
        <p:nvSpPr>
          <p:cNvPr id="677890" name="Rectangle 2"/>
          <p:cNvSpPr>
            <a:spLocks noRo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1AA9-12FE-4E25-AC38-F416BBFA8F45}" type="slidenum">
              <a:rPr lang="en-US"/>
              <a:pPr/>
              <a:t>6</a:t>
            </a:fld>
            <a:endParaRPr lang="en-US"/>
          </a:p>
        </p:txBody>
      </p:sp>
      <p:sp>
        <p:nvSpPr>
          <p:cNvPr id="1244162" name="Rectangle 2"/>
          <p:cNvSpPr>
            <a:spLocks noRot="1" noChangeArrowheads="1" noTextEdit="1"/>
          </p:cNvSpPr>
          <p:nvPr>
            <p:ph type="sldImg"/>
          </p:nvPr>
        </p:nvSpPr>
        <p:spPr>
          <a:ln/>
        </p:spPr>
      </p:sp>
      <p:sp>
        <p:nvSpPr>
          <p:cNvPr id="1244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8E41A8-CF5B-44AA-9BBF-8092DFD26670}" type="slidenum">
              <a:rPr lang="en-US"/>
              <a:pPr/>
              <a:t>7</a:t>
            </a:fld>
            <a:endParaRPr lang="en-US"/>
          </a:p>
        </p:txBody>
      </p:sp>
      <p:sp>
        <p:nvSpPr>
          <p:cNvPr id="1248258" name="Rectangle 2"/>
          <p:cNvSpPr>
            <a:spLocks noRot="1" noChangeArrowheads="1" noTextEdit="1"/>
          </p:cNvSpPr>
          <p:nvPr>
            <p:ph type="sldImg"/>
          </p:nvPr>
        </p:nvSpPr>
        <p:spPr>
          <a:ln/>
        </p:spPr>
      </p:sp>
      <p:sp>
        <p:nvSpPr>
          <p:cNvPr id="1248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03D961-AB57-472C-86B7-55D4416BAE27}" type="slidenum">
              <a:rPr lang="en-US"/>
              <a:pPr/>
              <a:t>8</a:t>
            </a:fld>
            <a:endParaRPr lang="en-US"/>
          </a:p>
        </p:txBody>
      </p:sp>
      <p:sp>
        <p:nvSpPr>
          <p:cNvPr id="1252354" name="Rectangle 2"/>
          <p:cNvSpPr>
            <a:spLocks noRot="1" noChangeArrowheads="1" noTextEdit="1"/>
          </p:cNvSpPr>
          <p:nvPr>
            <p:ph type="sldImg"/>
          </p:nvPr>
        </p:nvSpPr>
        <p:spPr>
          <a:ln/>
        </p:spPr>
      </p:sp>
      <p:sp>
        <p:nvSpPr>
          <p:cNvPr id="1252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B60615-9F81-493C-B613-1EFD29D7555B}" type="slidenum">
              <a:rPr lang="en-US"/>
              <a:pPr/>
              <a:t>9</a:t>
            </a:fld>
            <a:endParaRPr lang="en-US"/>
          </a:p>
        </p:txBody>
      </p:sp>
      <p:sp>
        <p:nvSpPr>
          <p:cNvPr id="1254402" name="Rectangle 2"/>
          <p:cNvSpPr>
            <a:spLocks noRot="1" noChangeArrowheads="1" noTextEdit="1"/>
          </p:cNvSpPr>
          <p:nvPr>
            <p:ph type="sldImg"/>
          </p:nvPr>
        </p:nvSpPr>
        <p:spPr>
          <a:ln/>
        </p:spPr>
      </p:sp>
      <p:sp>
        <p:nvSpPr>
          <p:cNvPr id="12544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0"/>
            <a:ext cx="2263775"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6421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0"/>
            <a:ext cx="2263775"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6421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0"/>
            <a:ext cx="2263775"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6421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0"/>
            <a:ext cx="2263775"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6421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8674" name="Rectangle 2"/>
          <p:cNvSpPr>
            <a:spLocks noGrp="1" noChangeArrowheads="1"/>
          </p:cNvSpPr>
          <p:nvPr>
            <p:ph type="ctrTitle"/>
          </p:nvPr>
        </p:nvSpPr>
        <p:spPr>
          <a:xfrm>
            <a:off x="0" y="2741613"/>
            <a:ext cx="9144000" cy="609600"/>
          </a:xfrm>
        </p:spPr>
        <p:txBody>
          <a:bodyPr anchorCtr="1"/>
          <a:lstStyle>
            <a:lvl1pPr algn="ctr" fontAlgn="ctr">
              <a:defRPr sz="4000" b="1">
                <a:solidFill>
                  <a:srgbClr val="FF0000"/>
                </a:solidFill>
                <a:latin typeface="Arial" charset="0"/>
              </a:defRPr>
            </a:lvl1pPr>
          </a:lstStyle>
          <a:p>
            <a:r>
              <a:rPr lang="en-US"/>
              <a:t>Click to edit Master title style</a:t>
            </a:r>
          </a:p>
        </p:txBody>
      </p:sp>
    </p:spTree>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CB3AC0-B1D3-4688-A668-60C65F5EE14B}" type="slidenum">
              <a:rPr lang="en-US"/>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24D1D8C-0BBE-43AE-AC03-0A1C8D87C9B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DA5796E-DCD6-4B4F-BFE8-AD84E6F953CB}" type="slidenum">
              <a:rPr lang="en-US"/>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6E0396C-84DA-483E-A848-D74052486586}" type="slidenum">
              <a:rPr lang="en-US"/>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190CB13-8960-44C6-8939-64F247C9DAFB}" type="slidenum">
              <a:rPr lang="en-US"/>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BE54362-B431-4521-AB0C-F86288B0303B}" type="slidenum">
              <a:rPr lang="en-US"/>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E14F622-B0EA-453A-833E-428DEBA8CE7E}" type="slidenum">
              <a:rPr lang="en-US"/>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BEB9F0E-8E44-47A3-909B-7275511FC535}" type="slidenum">
              <a:rPr lang="en-US"/>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9D008F1-D939-4CF7-8ADB-97A28ACFA7AB}" type="slidenum">
              <a:rPr lang="en-US"/>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FAB2AD-9CFA-4AD2-816A-5ADD3C346CB1}" type="slidenum">
              <a:rPr lang="en-US"/>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17" Type="http://schemas.openxmlformats.org/officeDocument/2006/relationships/image" Target="../media/image4.jpeg"/><Relationship Id="rId2" Type="http://schemas.openxmlformats.org/officeDocument/2006/relationships/slideLayout" Target="../slideLayouts/slideLayout101.xml"/><Relationship Id="rId16" Type="http://schemas.openxmlformats.org/officeDocument/2006/relationships/image" Target="../media/image3.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5.pn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7.jpeg"/><Relationship Id="rId18" Type="http://schemas.openxmlformats.org/officeDocument/2006/relationships/image" Target="../media/image10.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17" Type="http://schemas.openxmlformats.org/officeDocument/2006/relationships/hyperlink" Target="Resources/ch35_sectn05_quiz.qtb" TargetMode="External"/><Relationship Id="rId2" Type="http://schemas.openxmlformats.org/officeDocument/2006/relationships/slideLayout" Target="../slideLayouts/slideLayout112.xml"/><Relationship Id="rId16" Type="http://schemas.openxmlformats.org/officeDocument/2006/relationships/image" Target="../media/image9.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2.png"/><Relationship Id="rId10" Type="http://schemas.openxmlformats.org/officeDocument/2006/relationships/slideLayout" Target="../slideLayouts/slideLayout120.xml"/><Relationship Id="rId19" Type="http://schemas.openxmlformats.org/officeDocument/2006/relationships/image" Target="../media/image8.png"/><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3.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4.jpeg"/><Relationship Id="rId2" Type="http://schemas.openxmlformats.org/officeDocument/2006/relationships/slideLayout" Target="../slideLayouts/slideLayout35.xml"/><Relationship Id="rId16" Type="http://schemas.openxmlformats.org/officeDocument/2006/relationships/image" Target="../media/image3.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6" Type="http://schemas.openxmlformats.org/officeDocument/2006/relationships/image" Target="../media/image4.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image" Target="../media/image4.jpe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3.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7.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6" Type="http://schemas.openxmlformats.org/officeDocument/2006/relationships/image" Target="../media/image8.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2.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17" Type="http://schemas.openxmlformats.org/officeDocument/2006/relationships/image" Target="../media/image4.jpeg"/><Relationship Id="rId2" Type="http://schemas.openxmlformats.org/officeDocument/2006/relationships/slideLayout" Target="../slideLayouts/slideLayout90.xml"/><Relationship Id="rId16" Type="http://schemas.openxmlformats.org/officeDocument/2006/relationships/image" Target="../media/image3.pn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5.pn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1753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1753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17541"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217542"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217543"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21754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ffectLst/>
              <a:ea typeface="ＭＳ Ｐゴシック" pitchFamily="1" charset="-128"/>
            </a:endParaRPr>
          </a:p>
        </p:txBody>
      </p:sp>
      <p:sp>
        <p:nvSpPr>
          <p:cNvPr id="1217545"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217546"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217547"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217548"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17552" name="Rectangle 16"/>
          <p:cNvSpPr>
            <a:spLocks noGrp="1" noChangeArrowheads="1"/>
          </p:cNvSpPr>
          <p:nvPr>
            <p:ph type="title"/>
          </p:nvPr>
        </p:nvSpPr>
        <p:spPr bwMode="auto">
          <a:xfrm>
            <a:off x="1638300" y="0"/>
            <a:ext cx="6551613" cy="1260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21755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217554"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00525E56-2F78-46E8-85BF-EA296E88054D}"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iming>
    <p:tnLst>
      <p:par>
        <p:cTn id="1" dur="indefinite" restart="never" nodeType="tmRoot"/>
      </p:par>
    </p:tnLst>
  </p:timing>
  <p:hf sldNum="0" hdr="0" dt="0"/>
  <p:txStyles>
    <p:titleStyle>
      <a:lvl1pPr algn="l" rtl="0" fontAlgn="base">
        <a:spcBef>
          <a:spcPct val="0"/>
        </a:spcBef>
        <a:spcAft>
          <a:spcPct val="0"/>
        </a:spcAft>
        <a:defRPr b="1">
          <a:solidFill>
            <a:schemeClr val="bg1"/>
          </a:solidFill>
          <a:latin typeface="+mj-lt"/>
          <a:ea typeface="+mj-ea"/>
          <a:cs typeface="+mj-cs"/>
        </a:defRPr>
      </a:lvl1pPr>
      <a:lvl2pPr algn="l" rtl="0" fontAlgn="base">
        <a:spcBef>
          <a:spcPct val="0"/>
        </a:spcBef>
        <a:spcAft>
          <a:spcPct val="0"/>
        </a:spcAft>
        <a:defRPr b="1">
          <a:solidFill>
            <a:schemeClr val="bg1"/>
          </a:solidFill>
          <a:latin typeface="Arial" charset="0"/>
          <a:ea typeface="ＭＳ Ｐゴシック" pitchFamily="1" charset="-128"/>
        </a:defRPr>
      </a:lvl2pPr>
      <a:lvl3pPr algn="l" rtl="0" fontAlgn="base">
        <a:spcBef>
          <a:spcPct val="0"/>
        </a:spcBef>
        <a:spcAft>
          <a:spcPct val="0"/>
        </a:spcAft>
        <a:defRPr b="1">
          <a:solidFill>
            <a:schemeClr val="bg1"/>
          </a:solidFill>
          <a:latin typeface="Arial" charset="0"/>
          <a:ea typeface="ＭＳ Ｐゴシック" pitchFamily="1" charset="-128"/>
        </a:defRPr>
      </a:lvl3pPr>
      <a:lvl4pPr algn="l" rtl="0" fontAlgn="base">
        <a:spcBef>
          <a:spcPct val="0"/>
        </a:spcBef>
        <a:spcAft>
          <a:spcPct val="0"/>
        </a:spcAft>
        <a:defRPr b="1">
          <a:solidFill>
            <a:schemeClr val="bg1"/>
          </a:solidFill>
          <a:latin typeface="Arial" charset="0"/>
          <a:ea typeface="ＭＳ Ｐゴシック" pitchFamily="1" charset="-128"/>
        </a:defRPr>
      </a:lvl4pPr>
      <a:lvl5pPr algn="l" rtl="0" fontAlgn="base">
        <a:spcBef>
          <a:spcPct val="0"/>
        </a:spcBef>
        <a:spcAft>
          <a:spcPct val="0"/>
        </a:spcAft>
        <a:defRPr b="1">
          <a:solidFill>
            <a:schemeClr val="bg1"/>
          </a:solidFill>
          <a:latin typeface="Arial" charset="0"/>
          <a:ea typeface="ＭＳ Ｐゴシック" pitchFamily="1" charset="-128"/>
        </a:defRPr>
      </a:lvl5pPr>
      <a:lvl6pPr marL="457200" algn="l" rtl="0" fontAlgn="base">
        <a:spcBef>
          <a:spcPct val="0"/>
        </a:spcBef>
        <a:spcAft>
          <a:spcPct val="0"/>
        </a:spcAft>
        <a:defRPr b="1">
          <a:solidFill>
            <a:schemeClr val="bg1"/>
          </a:solidFill>
          <a:latin typeface="Arial" charset="0"/>
          <a:ea typeface="ＭＳ Ｐゴシック" pitchFamily="1" charset="-128"/>
        </a:defRPr>
      </a:lvl6pPr>
      <a:lvl7pPr marL="914400" algn="l" rtl="0" fontAlgn="base">
        <a:spcBef>
          <a:spcPct val="0"/>
        </a:spcBef>
        <a:spcAft>
          <a:spcPct val="0"/>
        </a:spcAft>
        <a:defRPr b="1">
          <a:solidFill>
            <a:schemeClr val="bg1"/>
          </a:solidFill>
          <a:latin typeface="Arial" charset="0"/>
          <a:ea typeface="ＭＳ Ｐゴシック" pitchFamily="1" charset="-128"/>
        </a:defRPr>
      </a:lvl7pPr>
      <a:lvl8pPr marL="1371600" algn="l" rtl="0" fontAlgn="base">
        <a:spcBef>
          <a:spcPct val="0"/>
        </a:spcBef>
        <a:spcAft>
          <a:spcPct val="0"/>
        </a:spcAft>
        <a:defRPr b="1">
          <a:solidFill>
            <a:schemeClr val="bg1"/>
          </a:solidFill>
          <a:latin typeface="Arial" charset="0"/>
          <a:ea typeface="ＭＳ Ｐゴシック" pitchFamily="1" charset="-128"/>
        </a:defRPr>
      </a:lvl8pPr>
      <a:lvl9pPr marL="1828800" algn="l" rtl="0" fontAlgn="base">
        <a:spcBef>
          <a:spcPct val="0"/>
        </a:spcBef>
        <a:spcAft>
          <a:spcPct val="0"/>
        </a:spcAft>
        <a:defRPr b="1">
          <a:solidFill>
            <a:schemeClr val="bg1"/>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20962" name="Picture 2" descr="outine cop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132096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320964" name="Rectangle 4"/>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20965"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320966"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320967"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320968"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5000"/>
              </a:spcBef>
              <a:spcAft>
                <a:spcPct val="20000"/>
              </a:spcAft>
              <a:tabLst>
                <a:tab pos="1828800" algn="l"/>
              </a:tabLst>
            </a:pPr>
            <a:endParaRPr lang="en-US" sz="3200">
              <a:solidFill>
                <a:srgbClr val="000080"/>
              </a:solidFill>
              <a:effectLst/>
              <a:ea typeface="ＭＳ Ｐゴシック" pitchFamily="1" charset="-128"/>
            </a:endParaRPr>
          </a:p>
        </p:txBody>
      </p:sp>
      <p:sp>
        <p:nvSpPr>
          <p:cNvPr id="1320969"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320970"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320971"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320972"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20975" name="Picture 15" descr="key"/>
          <p:cNvPicPr>
            <a:picLocks noChangeAspect="1" noChangeArrowheads="1"/>
          </p:cNvPicPr>
          <p:nvPr/>
        </p:nvPicPr>
        <p:blipFill>
          <a:blip r:embed="rId15" cstate="print"/>
          <a:srcRect/>
          <a:stretch>
            <a:fillRect/>
          </a:stretch>
        </p:blipFill>
        <p:spPr bwMode="auto">
          <a:xfrm>
            <a:off x="635000" y="2473325"/>
            <a:ext cx="671513" cy="433388"/>
          </a:xfrm>
          <a:prstGeom prst="rect">
            <a:avLst/>
          </a:prstGeom>
          <a:noFill/>
        </p:spPr>
      </p:pic>
      <p:pic>
        <p:nvPicPr>
          <p:cNvPr id="1320977"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1320978"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F3D24F75-B92C-4F4B-862A-FA2704E5D09F}"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sp>
        <p:nvSpPr>
          <p:cNvPr id="1320979" name="Rectangle 19"/>
          <p:cNvSpPr>
            <a:spLocks noGrp="1" noChangeArrowheads="1"/>
          </p:cNvSpPr>
          <p:nvPr>
            <p:ph type="title"/>
          </p:nvPr>
        </p:nvSpPr>
        <p:spPr bwMode="auto">
          <a:xfrm>
            <a:off x="5254625" y="0"/>
            <a:ext cx="362585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320980" name="Rectangle 20"/>
          <p:cNvSpPr>
            <a:spLocks noChangeArrowheads="1"/>
          </p:cNvSpPr>
          <p:nvPr userDrawn="1"/>
        </p:nvSpPr>
        <p:spPr bwMode="auto">
          <a:xfrm>
            <a:off x="1776413" y="0"/>
            <a:ext cx="3271837" cy="641350"/>
          </a:xfrm>
          <a:prstGeom prst="rect">
            <a:avLst/>
          </a:prstGeom>
          <a:noFill/>
          <a:ln w="9525">
            <a:noFill/>
            <a:miter lim="800000"/>
            <a:headEnd/>
            <a:tailEnd/>
          </a:ln>
          <a:effectLst/>
        </p:spPr>
        <p:txBody>
          <a:bodyPr wrap="none">
            <a:spAutoFit/>
          </a:bodyPr>
          <a:lstStyle/>
          <a:p>
            <a:r>
              <a:rPr lang="en-US" sz="1800">
                <a:solidFill>
                  <a:srgbClr val="FF0000"/>
                </a:solidFill>
                <a:effectLst/>
              </a:rPr>
              <a:t>35–5 Drugs and the Nervous</a:t>
            </a:r>
          </a:p>
          <a:p>
            <a:r>
              <a:rPr lang="en-US" sz="1800">
                <a:solidFill>
                  <a:srgbClr val="FF0000"/>
                </a:solidFill>
                <a:effectLst/>
              </a:rPr>
              <a:t> System</a:t>
            </a:r>
          </a:p>
        </p:txBody>
      </p:sp>
      <p:pic>
        <p:nvPicPr>
          <p:cNvPr id="1320982" name="Picture 22" descr="arrow"/>
          <p:cNvPicPr>
            <a:picLocks noChangeAspect="1" noChangeArrowheads="1"/>
          </p:cNvPicPr>
          <p:nvPr userDrawn="1"/>
        </p:nvPicPr>
        <p:blipFill>
          <a:blip r:embed="rId17" cstate="print"/>
          <a:srcRect/>
          <a:stretch>
            <a:fillRect/>
          </a:stretch>
        </p:blipFill>
        <p:spPr bwMode="auto">
          <a:xfrm>
            <a:off x="4997450"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5000"/>
        </a:spcBef>
        <a:spcAft>
          <a:spcPct val="20000"/>
        </a:spcAft>
        <a:tabLst>
          <a:tab pos="1828800" algn="l"/>
        </a:tabLst>
        <a:defRPr sz="3200" b="1">
          <a:solidFill>
            <a:srgbClr val="000080"/>
          </a:solidFill>
          <a:latin typeface="+mn-lt"/>
          <a:ea typeface="+mn-ea"/>
          <a:cs typeface="+mn-cs"/>
        </a:defRPr>
      </a:lvl1pPr>
      <a:lvl2pPr marL="114300" algn="l" rtl="0" fontAlgn="base">
        <a:spcBef>
          <a:spcPct val="15000"/>
        </a:spcBef>
        <a:spcAft>
          <a:spcPct val="20000"/>
        </a:spcAft>
        <a:tabLst>
          <a:tab pos="1828800" algn="l"/>
        </a:tabLst>
        <a:defRPr sz="2800" b="1">
          <a:solidFill>
            <a:srgbClr val="006400"/>
          </a:solidFill>
          <a:latin typeface="+mn-lt"/>
          <a:ea typeface="+mn-ea"/>
        </a:defRPr>
      </a:lvl2pPr>
      <a:lvl3pPr marL="1206500" indent="-1588" algn="l" rtl="0" fontAlgn="base">
        <a:spcBef>
          <a:spcPct val="195000"/>
        </a:spcBef>
        <a:spcAft>
          <a:spcPct val="20000"/>
        </a:spcAft>
        <a:buSzPct val="125000"/>
        <a:tabLst>
          <a:tab pos="1828800" algn="l"/>
        </a:tabLst>
        <a:defRPr sz="2800" b="1">
          <a:solidFill>
            <a:schemeClr val="tx1"/>
          </a:solidFill>
          <a:latin typeface="+mn-lt"/>
          <a:ea typeface="+mn-ea"/>
        </a:defRPr>
      </a:lvl3pPr>
      <a:lvl4pPr marL="1352550" algn="l" rtl="0" fontAlgn="base">
        <a:spcBef>
          <a:spcPct val="35000"/>
        </a:spcBef>
        <a:spcAft>
          <a:spcPct val="0"/>
        </a:spcAft>
        <a:buChar char="•"/>
        <a:tabLst>
          <a:tab pos="1828800" algn="l"/>
        </a:tabLst>
        <a:defRPr sz="2800">
          <a:solidFill>
            <a:schemeClr val="tx1"/>
          </a:solidFill>
          <a:latin typeface="+mn-lt"/>
          <a:ea typeface="+mn-ea"/>
        </a:defRPr>
      </a:lvl4pPr>
      <a:lvl5pPr marL="1479550" indent="-12700" algn="l" rtl="0" fontAlgn="base">
        <a:spcBef>
          <a:spcPct val="45000"/>
        </a:spcBef>
        <a:spcAft>
          <a:spcPct val="15000"/>
        </a:spcAft>
        <a:tabLst>
          <a:tab pos="1828800" algn="l"/>
        </a:tabLst>
        <a:defRPr sz="2800">
          <a:solidFill>
            <a:schemeClr val="tx1"/>
          </a:solidFill>
          <a:latin typeface="+mn-lt"/>
          <a:ea typeface="+mn-ea"/>
        </a:defRPr>
      </a:lvl5pPr>
      <a:lvl6pPr marL="1936750" indent="-12700" algn="l" rtl="0" fontAlgn="base">
        <a:spcBef>
          <a:spcPct val="45000"/>
        </a:spcBef>
        <a:spcAft>
          <a:spcPct val="15000"/>
        </a:spcAft>
        <a:tabLst>
          <a:tab pos="1828800" algn="l"/>
        </a:tabLst>
        <a:defRPr sz="2800">
          <a:solidFill>
            <a:schemeClr val="tx1"/>
          </a:solidFill>
          <a:latin typeface="+mn-lt"/>
          <a:ea typeface="+mn-ea"/>
        </a:defRPr>
      </a:lvl6pPr>
      <a:lvl7pPr marL="2393950" indent="-12700" algn="l" rtl="0" fontAlgn="base">
        <a:spcBef>
          <a:spcPct val="45000"/>
        </a:spcBef>
        <a:spcAft>
          <a:spcPct val="15000"/>
        </a:spcAft>
        <a:tabLst>
          <a:tab pos="1828800" algn="l"/>
        </a:tabLst>
        <a:defRPr sz="2800">
          <a:solidFill>
            <a:schemeClr val="tx1"/>
          </a:solidFill>
          <a:latin typeface="+mn-lt"/>
          <a:ea typeface="+mn-ea"/>
        </a:defRPr>
      </a:lvl7pPr>
      <a:lvl8pPr marL="2851150" indent="-12700" algn="l" rtl="0" fontAlgn="base">
        <a:spcBef>
          <a:spcPct val="45000"/>
        </a:spcBef>
        <a:spcAft>
          <a:spcPct val="15000"/>
        </a:spcAft>
        <a:tabLst>
          <a:tab pos="1828800" algn="l"/>
        </a:tabLst>
        <a:defRPr sz="2800">
          <a:solidFill>
            <a:schemeClr val="tx1"/>
          </a:solidFill>
          <a:latin typeface="+mn-lt"/>
          <a:ea typeface="+mn-ea"/>
        </a:defRPr>
      </a:lvl8pPr>
      <a:lvl9pPr marL="3308350" indent="-12700" algn="l" rtl="0" fontAlgn="base">
        <a:spcBef>
          <a:spcPct val="45000"/>
        </a:spcBef>
        <a:spcAft>
          <a:spcPct val="15000"/>
        </a:spcAft>
        <a:tabLst>
          <a:tab pos="18288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6322"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36323" name="Rectangle 3"/>
          <p:cNvSpPr>
            <a:spLocks noChangeArrowheads="1"/>
          </p:cNvSpPr>
          <p:nvPr/>
        </p:nvSpPr>
        <p:spPr bwMode="auto">
          <a:xfrm>
            <a:off x="11113" y="20638"/>
            <a:ext cx="3840162" cy="1952625"/>
          </a:xfrm>
          <a:prstGeom prst="rect">
            <a:avLst/>
          </a:prstGeom>
          <a:solidFill>
            <a:schemeClr val="bg1"/>
          </a:solidFill>
          <a:ln w="9525">
            <a:noFill/>
            <a:miter lim="800000"/>
            <a:headEnd/>
            <a:tailEnd/>
          </a:ln>
          <a:effectLst/>
        </p:spPr>
        <p:txBody>
          <a:bodyPr wrap="none" anchor="ctr"/>
          <a:lstStyle/>
          <a:p>
            <a:endParaRPr lang="en-US"/>
          </a:p>
        </p:txBody>
      </p:sp>
      <p:sp>
        <p:nvSpPr>
          <p:cNvPr id="1336324"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6325"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336326"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336327"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336328"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ffectLst/>
              <a:ea typeface="ＭＳ Ｐゴシック" pitchFamily="1" charset="-128"/>
            </a:endParaRPr>
          </a:p>
        </p:txBody>
      </p:sp>
      <p:pic>
        <p:nvPicPr>
          <p:cNvPr id="1336329"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3633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33633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336332"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ffectLst/>
            </a:endParaRPr>
          </a:p>
        </p:txBody>
      </p:sp>
      <p:sp>
        <p:nvSpPr>
          <p:cNvPr id="1336333"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36334"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36335"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336336"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36337" name="Picture 17" descr="section quizr">
            <a:hlinkClick r:id="" action="ppaction://hlinkshowjump?jump=nextslide"/>
          </p:cNvPr>
          <p:cNvPicPr>
            <a:picLocks noChangeAspect="1" noChangeArrowheads="1"/>
          </p:cNvPicPr>
          <p:nvPr/>
        </p:nvPicPr>
        <p:blipFill>
          <a:blip r:embed="rId16" cstate="print"/>
          <a:srcRect/>
          <a:stretch>
            <a:fillRect/>
          </a:stretch>
        </p:blipFill>
        <p:spPr bwMode="auto">
          <a:xfrm>
            <a:off x="1028700" y="2919413"/>
            <a:ext cx="2757488" cy="596900"/>
          </a:xfrm>
          <a:prstGeom prst="rect">
            <a:avLst/>
          </a:prstGeom>
          <a:noFill/>
        </p:spPr>
      </p:pic>
      <p:pic>
        <p:nvPicPr>
          <p:cNvPr id="1336338" name="Picture 18" descr="QT_icon">
            <a:hlinkClick r:id="rId17" action="ppaction://hlinkfile"/>
          </p:cNvPr>
          <p:cNvPicPr>
            <a:picLocks noChangeAspect="1" noChangeArrowheads="1"/>
          </p:cNvPicPr>
          <p:nvPr/>
        </p:nvPicPr>
        <p:blipFill>
          <a:blip r:embed="rId18" cstate="print"/>
          <a:srcRect/>
          <a:stretch>
            <a:fillRect/>
          </a:stretch>
        </p:blipFill>
        <p:spPr bwMode="auto">
          <a:xfrm>
            <a:off x="5446713" y="2730500"/>
            <a:ext cx="2211387" cy="854075"/>
          </a:xfrm>
          <a:prstGeom prst="rect">
            <a:avLst/>
          </a:prstGeom>
          <a:noFill/>
          <a:ln w="9525">
            <a:noFill/>
            <a:miter lim="800000"/>
            <a:headEnd/>
            <a:tailEnd/>
          </a:ln>
        </p:spPr>
      </p:pic>
      <p:sp>
        <p:nvSpPr>
          <p:cNvPr id="1336339" name="Text Box 19"/>
          <p:cNvSpPr txBox="1">
            <a:spLocks noChangeArrowheads="1"/>
          </p:cNvSpPr>
          <p:nvPr/>
        </p:nvSpPr>
        <p:spPr bwMode="auto">
          <a:xfrm>
            <a:off x="4016375" y="2659063"/>
            <a:ext cx="935038" cy="519112"/>
          </a:xfrm>
          <a:prstGeom prst="rect">
            <a:avLst/>
          </a:prstGeom>
          <a:noFill/>
          <a:ln w="9525">
            <a:noFill/>
            <a:miter lim="800000"/>
            <a:headEnd/>
            <a:tailEnd/>
          </a:ln>
          <a:effectLst/>
        </p:spPr>
        <p:txBody>
          <a:bodyPr wrap="none">
            <a:spAutoFit/>
          </a:bodyPr>
          <a:lstStyle/>
          <a:p>
            <a:r>
              <a:rPr lang="en-US" b="0" i="1">
                <a:solidFill>
                  <a:schemeClr val="tx1"/>
                </a:solidFill>
                <a:effectLst/>
              </a:rPr>
              <a:t>- or -</a:t>
            </a:r>
          </a:p>
        </p:txBody>
      </p:sp>
      <p:pic>
        <p:nvPicPr>
          <p:cNvPr id="1336340" name="Picture 20" descr="sectionQUIZ_BAR copy"/>
          <p:cNvPicPr>
            <a:picLocks noChangeAspect="1" noChangeArrowheads="1"/>
          </p:cNvPicPr>
          <p:nvPr/>
        </p:nvPicPr>
        <p:blipFill>
          <a:blip r:embed="rId19" cstate="print"/>
          <a:srcRect/>
          <a:stretch>
            <a:fillRect/>
          </a:stretch>
        </p:blipFill>
        <p:spPr bwMode="auto">
          <a:xfrm>
            <a:off x="0" y="0"/>
            <a:ext cx="4900613" cy="771525"/>
          </a:xfrm>
          <a:prstGeom prst="rect">
            <a:avLst/>
          </a:prstGeom>
          <a:noFill/>
        </p:spPr>
      </p:pic>
      <p:sp>
        <p:nvSpPr>
          <p:cNvPr id="1336341" name="Text Box 21"/>
          <p:cNvSpPr txBox="1">
            <a:spLocks noChangeArrowheads="1"/>
          </p:cNvSpPr>
          <p:nvPr/>
        </p:nvSpPr>
        <p:spPr bwMode="auto">
          <a:xfrm>
            <a:off x="1152525" y="2276475"/>
            <a:ext cx="2314575" cy="396875"/>
          </a:xfrm>
          <a:prstGeom prst="rect">
            <a:avLst/>
          </a:prstGeom>
          <a:noFill/>
          <a:ln w="9525">
            <a:noFill/>
            <a:miter lim="800000"/>
            <a:headEnd/>
            <a:tailEnd/>
          </a:ln>
          <a:effectLst/>
        </p:spPr>
        <p:txBody>
          <a:bodyPr>
            <a:spAutoFit/>
          </a:bodyPr>
          <a:lstStyle/>
          <a:p>
            <a:pPr algn="ctr">
              <a:spcBef>
                <a:spcPct val="50000"/>
              </a:spcBef>
            </a:pPr>
            <a:r>
              <a:rPr lang="en-US" sz="2000">
                <a:solidFill>
                  <a:schemeClr val="tx1"/>
                </a:solidFill>
                <a:effectLst/>
              </a:rPr>
              <a:t>Continue to:</a:t>
            </a:r>
          </a:p>
        </p:txBody>
      </p:sp>
      <p:sp>
        <p:nvSpPr>
          <p:cNvPr id="1336342" name="Text Box 22"/>
          <p:cNvSpPr txBox="1">
            <a:spLocks noChangeArrowheads="1"/>
          </p:cNvSpPr>
          <p:nvPr/>
        </p:nvSpPr>
        <p:spPr bwMode="auto">
          <a:xfrm>
            <a:off x="5286375" y="2273300"/>
            <a:ext cx="2592388" cy="396875"/>
          </a:xfrm>
          <a:prstGeom prst="rect">
            <a:avLst/>
          </a:prstGeom>
          <a:noFill/>
          <a:ln w="9525">
            <a:noFill/>
            <a:miter lim="800000"/>
            <a:headEnd/>
            <a:tailEnd/>
          </a:ln>
          <a:effectLst/>
        </p:spPr>
        <p:txBody>
          <a:bodyPr>
            <a:spAutoFit/>
          </a:bodyPr>
          <a:lstStyle/>
          <a:p>
            <a:pPr algn="ctr">
              <a:spcBef>
                <a:spcPct val="50000"/>
              </a:spcBef>
            </a:pPr>
            <a:r>
              <a:rPr lang="en-US" sz="2000">
                <a:solidFill>
                  <a:schemeClr val="tx1"/>
                </a:solidFill>
                <a:effectLst/>
              </a:rPr>
              <a:t>Click to Launch:</a:t>
            </a:r>
          </a:p>
        </p:txBody>
      </p:sp>
      <p:sp>
        <p:nvSpPr>
          <p:cNvPr id="1336343" name="Rectangle 23"/>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36344" name="Rectangle 24"/>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4ECED287-AA94-480A-B4B1-50E35560A928}"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509588" algn="l" rtl="0" fontAlgn="base">
        <a:spcBef>
          <a:spcPct val="0"/>
        </a:spcBef>
        <a:spcAft>
          <a:spcPct val="50000"/>
        </a:spcAft>
        <a:defRPr sz="2800" b="1">
          <a:solidFill>
            <a:srgbClr val="006400"/>
          </a:solidFill>
          <a:latin typeface="+mn-lt"/>
          <a:ea typeface="+mn-ea"/>
        </a:defRPr>
      </a:lvl2pPr>
      <a:lvl3pPr marL="625475" algn="l" rtl="0" fontAlgn="base">
        <a:spcBef>
          <a:spcPct val="0"/>
        </a:spcBef>
        <a:spcAft>
          <a:spcPct val="50000"/>
        </a:spcAft>
        <a:defRPr sz="2800">
          <a:solidFill>
            <a:schemeClr val="tx1"/>
          </a:solidFill>
          <a:latin typeface="+mn-lt"/>
          <a:ea typeface="+mn-ea"/>
        </a:defRPr>
      </a:lvl3pPr>
      <a:lvl4pPr marL="1371600" indent="-457200" algn="l" rtl="0" fontAlgn="base">
        <a:spcBef>
          <a:spcPct val="0"/>
        </a:spcBef>
        <a:spcAft>
          <a:spcPct val="50000"/>
        </a:spcAft>
        <a:buAutoNum type="alphaLcPeriod"/>
        <a:defRPr sz="2400">
          <a:solidFill>
            <a:schemeClr val="tx1"/>
          </a:solidFill>
          <a:latin typeface="+mn-lt"/>
          <a:ea typeface="+mn-ea"/>
        </a:defRPr>
      </a:lvl4pPr>
      <a:lvl5pPr marL="3405188" indent="-609600" algn="l" rtl="0" fontAlgn="base">
        <a:spcBef>
          <a:spcPct val="20000"/>
        </a:spcBef>
        <a:spcAft>
          <a:spcPct val="0"/>
        </a:spcAft>
        <a:buChar char="»"/>
        <a:defRPr sz="2800">
          <a:solidFill>
            <a:schemeClr val="tx1"/>
          </a:solidFill>
          <a:latin typeface="+mn-lt"/>
          <a:ea typeface="+mn-ea"/>
        </a:defRPr>
      </a:lvl5pPr>
      <a:lvl6pPr marL="3862388" indent="-609600" algn="l" rtl="0" fontAlgn="base">
        <a:spcBef>
          <a:spcPct val="20000"/>
        </a:spcBef>
        <a:spcAft>
          <a:spcPct val="0"/>
        </a:spcAft>
        <a:buChar char="»"/>
        <a:defRPr sz="2800">
          <a:solidFill>
            <a:schemeClr val="tx1"/>
          </a:solidFill>
          <a:latin typeface="+mn-lt"/>
          <a:ea typeface="+mn-ea"/>
        </a:defRPr>
      </a:lvl6pPr>
      <a:lvl7pPr marL="4319588" indent="-609600" algn="l" rtl="0" fontAlgn="base">
        <a:spcBef>
          <a:spcPct val="20000"/>
        </a:spcBef>
        <a:spcAft>
          <a:spcPct val="0"/>
        </a:spcAft>
        <a:buChar char="»"/>
        <a:defRPr sz="2800">
          <a:solidFill>
            <a:schemeClr val="tx1"/>
          </a:solidFill>
          <a:latin typeface="+mn-lt"/>
          <a:ea typeface="+mn-ea"/>
        </a:defRPr>
      </a:lvl7pPr>
      <a:lvl8pPr marL="4776788" indent="-609600" algn="l" rtl="0" fontAlgn="base">
        <a:spcBef>
          <a:spcPct val="20000"/>
        </a:spcBef>
        <a:spcAft>
          <a:spcPct val="0"/>
        </a:spcAft>
        <a:buChar char="»"/>
        <a:defRPr sz="2800">
          <a:solidFill>
            <a:schemeClr val="tx1"/>
          </a:solidFill>
          <a:latin typeface="+mn-lt"/>
          <a:ea typeface="+mn-ea"/>
        </a:defRPr>
      </a:lvl8pPr>
      <a:lvl9pPr marL="5233988" indent="-609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5609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15609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156100" name="Rectangle 4"/>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156101" name="Rectangle 5"/>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156102" name="Rectangle 6"/>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156103" name="Rectangle 7"/>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4000">
              <a:solidFill>
                <a:srgbClr val="A50000"/>
              </a:solidFill>
              <a:effectLst/>
              <a:ea typeface="ＭＳ Ｐゴシック" pitchFamily="1" charset="-128"/>
            </a:endParaRPr>
          </a:p>
        </p:txBody>
      </p:sp>
      <p:sp>
        <p:nvSpPr>
          <p:cNvPr id="1156104" name="Rectangle 8"/>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156105" name="Text Box 9"/>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156106" name="Text Box 10"/>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156107" name="Rectangle 11">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156108" name="Picture 12"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156111" name="Rectangle 15"/>
          <p:cNvSpPr>
            <a:spLocks noGrp="1" noChangeArrowheads="1"/>
          </p:cNvSpPr>
          <p:nvPr>
            <p:ph type="title"/>
          </p:nvPr>
        </p:nvSpPr>
        <p:spPr bwMode="auto">
          <a:xfrm>
            <a:off x="1827213" y="0"/>
            <a:ext cx="6378575" cy="1071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156112"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473D655B-60DB-4523-980B-ABE1C96176E4}"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iming>
    <p:tnLst>
      <p:par>
        <p:cTn id="1" dur="indefinite" restart="never" nodeType="tmRoot"/>
      </p:par>
    </p:tnLst>
  </p:timing>
  <p:hf sldNum="0" hdr="0" dt="0"/>
  <p:txStyles>
    <p:titleStyle>
      <a:lvl1pPr algn="l" rtl="0" fontAlgn="base">
        <a:spcBef>
          <a:spcPct val="0"/>
        </a:spcBef>
        <a:spcAft>
          <a:spcPct val="0"/>
        </a:spcAft>
        <a:defRPr sz="4000" b="1">
          <a:solidFill>
            <a:srgbClr val="A50000"/>
          </a:solidFill>
          <a:latin typeface="+mj-lt"/>
          <a:ea typeface="+mj-ea"/>
          <a:cs typeface="+mj-cs"/>
        </a:defRPr>
      </a:lvl1pPr>
      <a:lvl2pPr algn="l" rtl="0" fontAlgn="base">
        <a:spcBef>
          <a:spcPct val="0"/>
        </a:spcBef>
        <a:spcAft>
          <a:spcPct val="0"/>
        </a:spcAft>
        <a:defRPr sz="4000" b="1">
          <a:solidFill>
            <a:srgbClr val="A50000"/>
          </a:solidFill>
          <a:latin typeface="Arial" charset="0"/>
          <a:ea typeface="ＭＳ Ｐゴシック" pitchFamily="1" charset="-128"/>
        </a:defRPr>
      </a:lvl2pPr>
      <a:lvl3pPr algn="l" rtl="0" fontAlgn="base">
        <a:spcBef>
          <a:spcPct val="0"/>
        </a:spcBef>
        <a:spcAft>
          <a:spcPct val="0"/>
        </a:spcAft>
        <a:defRPr sz="4000" b="1">
          <a:solidFill>
            <a:srgbClr val="A50000"/>
          </a:solidFill>
          <a:latin typeface="Arial" charset="0"/>
          <a:ea typeface="ＭＳ Ｐゴシック" pitchFamily="1" charset="-128"/>
        </a:defRPr>
      </a:lvl3pPr>
      <a:lvl4pPr algn="l" rtl="0" fontAlgn="base">
        <a:spcBef>
          <a:spcPct val="0"/>
        </a:spcBef>
        <a:spcAft>
          <a:spcPct val="0"/>
        </a:spcAft>
        <a:defRPr sz="4000" b="1">
          <a:solidFill>
            <a:srgbClr val="A50000"/>
          </a:solidFill>
          <a:latin typeface="Arial" charset="0"/>
          <a:ea typeface="ＭＳ Ｐゴシック" pitchFamily="1" charset="-128"/>
        </a:defRPr>
      </a:lvl4pPr>
      <a:lvl5pPr algn="l" rtl="0" fontAlgn="base">
        <a:spcBef>
          <a:spcPct val="0"/>
        </a:spcBef>
        <a:spcAft>
          <a:spcPct val="0"/>
        </a:spcAft>
        <a:defRPr sz="4000" b="1">
          <a:solidFill>
            <a:srgbClr val="A50000"/>
          </a:solidFill>
          <a:latin typeface="Arial" charset="0"/>
          <a:ea typeface="ＭＳ Ｐゴシック" pitchFamily="1" charset="-128"/>
        </a:defRPr>
      </a:lvl5pPr>
      <a:lvl6pPr marL="457200" algn="l" rtl="0" fontAlgn="base">
        <a:spcBef>
          <a:spcPct val="0"/>
        </a:spcBef>
        <a:spcAft>
          <a:spcPct val="0"/>
        </a:spcAft>
        <a:defRPr sz="4000" b="1">
          <a:solidFill>
            <a:srgbClr val="A50000"/>
          </a:solidFill>
          <a:latin typeface="Arial" charset="0"/>
          <a:ea typeface="ＭＳ Ｐゴシック" pitchFamily="1" charset="-128"/>
        </a:defRPr>
      </a:lvl6pPr>
      <a:lvl7pPr marL="914400" algn="l" rtl="0" fontAlgn="base">
        <a:spcBef>
          <a:spcPct val="0"/>
        </a:spcBef>
        <a:spcAft>
          <a:spcPct val="0"/>
        </a:spcAft>
        <a:defRPr sz="4000" b="1">
          <a:solidFill>
            <a:srgbClr val="A50000"/>
          </a:solidFill>
          <a:latin typeface="Arial" charset="0"/>
          <a:ea typeface="ＭＳ Ｐゴシック" pitchFamily="1" charset="-128"/>
        </a:defRPr>
      </a:lvl7pPr>
      <a:lvl8pPr marL="1371600" algn="l" rtl="0" fontAlgn="base">
        <a:spcBef>
          <a:spcPct val="0"/>
        </a:spcBef>
        <a:spcAft>
          <a:spcPct val="0"/>
        </a:spcAft>
        <a:defRPr sz="4000" b="1">
          <a:solidFill>
            <a:srgbClr val="A50000"/>
          </a:solidFill>
          <a:latin typeface="Arial" charset="0"/>
          <a:ea typeface="ＭＳ Ｐゴシック" pitchFamily="1" charset="-128"/>
        </a:defRPr>
      </a:lvl8pPr>
      <a:lvl9pPr marL="1828800" algn="l" rtl="0" fontAlgn="base">
        <a:spcBef>
          <a:spcPct val="0"/>
        </a:spcBef>
        <a:spcAft>
          <a:spcPct val="0"/>
        </a:spcAft>
        <a:defRPr sz="4000" b="1">
          <a:solidFill>
            <a:srgbClr val="A50000"/>
          </a:solidFill>
          <a:latin typeface="Arial" charset="0"/>
          <a:ea typeface="ＭＳ Ｐゴシック" pitchFamily="1" charset="-128"/>
        </a:defRPr>
      </a:lvl9pPr>
    </p:titleStyle>
    <p:bodyStyle>
      <a:lvl1pPr algn="l" rtl="0" fontAlgn="base">
        <a:spcBef>
          <a:spcPct val="0"/>
        </a:spcBef>
        <a:spcAft>
          <a:spcPct val="50000"/>
        </a:spcAft>
        <a:defRPr sz="4000" b="1">
          <a:solidFill>
            <a:srgbClr val="A50000"/>
          </a:solidFill>
          <a:latin typeface="+mn-lt"/>
          <a:ea typeface="+mn-ea"/>
          <a:cs typeface="+mn-cs"/>
        </a:defRPr>
      </a:lvl1pPr>
      <a:lvl2pPr marL="287338" algn="l" rtl="0" fontAlgn="base">
        <a:spcBef>
          <a:spcPct val="0"/>
        </a:spcBef>
        <a:spcAft>
          <a:spcPct val="50000"/>
        </a:spcAft>
        <a:defRPr sz="4000" b="1">
          <a:solidFill>
            <a:srgbClr val="006400"/>
          </a:solidFill>
          <a:latin typeface="+mn-lt"/>
          <a:ea typeface="+mn-ea"/>
        </a:defRPr>
      </a:lvl2pPr>
      <a:lvl3pPr marL="401638" algn="l" rtl="0" fontAlgn="base">
        <a:spcBef>
          <a:spcPct val="0"/>
        </a:spcBef>
        <a:spcAft>
          <a:spcPct val="50000"/>
        </a:spcAft>
        <a:buFont typeface="Arial" charset="0"/>
        <a:defRPr sz="2800">
          <a:solidFill>
            <a:schemeClr val="tx1"/>
          </a:solidFill>
          <a:latin typeface="+mn-lt"/>
          <a:ea typeface="+mn-ea"/>
        </a:defRPr>
      </a:lvl3pPr>
      <a:lvl4pPr marL="515938" indent="515938" algn="l" rtl="0" fontAlgn="base">
        <a:spcBef>
          <a:spcPct val="0"/>
        </a:spcBef>
        <a:spcAft>
          <a:spcPct val="50000"/>
        </a:spcAft>
        <a:buSzPct val="125000"/>
        <a:buChar char="•"/>
        <a:defRPr sz="2800">
          <a:solidFill>
            <a:schemeClr val="tx1"/>
          </a:solidFill>
          <a:latin typeface="+mn-lt"/>
          <a:ea typeface="+mn-ea"/>
        </a:defRPr>
      </a:lvl4pPr>
      <a:lvl5pPr marL="1204913" indent="60325" algn="l" rtl="0" fontAlgn="base">
        <a:spcBef>
          <a:spcPct val="20000"/>
        </a:spcBef>
        <a:spcAft>
          <a:spcPct val="0"/>
        </a:spcAft>
        <a:buChar char="»"/>
        <a:defRPr sz="4000">
          <a:solidFill>
            <a:schemeClr val="tx1"/>
          </a:solidFill>
          <a:latin typeface="+mn-lt"/>
          <a:ea typeface="+mn-ea"/>
        </a:defRPr>
      </a:lvl5pPr>
      <a:lvl6pPr marL="1662113" indent="60325" algn="l" rtl="0" fontAlgn="base">
        <a:spcBef>
          <a:spcPct val="20000"/>
        </a:spcBef>
        <a:spcAft>
          <a:spcPct val="0"/>
        </a:spcAft>
        <a:buChar char="»"/>
        <a:defRPr sz="4000">
          <a:solidFill>
            <a:schemeClr val="tx1"/>
          </a:solidFill>
          <a:latin typeface="+mn-lt"/>
          <a:ea typeface="+mn-ea"/>
        </a:defRPr>
      </a:lvl6pPr>
      <a:lvl7pPr marL="2119313" indent="60325" algn="l" rtl="0" fontAlgn="base">
        <a:spcBef>
          <a:spcPct val="20000"/>
        </a:spcBef>
        <a:spcAft>
          <a:spcPct val="0"/>
        </a:spcAft>
        <a:buChar char="»"/>
        <a:defRPr sz="4000">
          <a:solidFill>
            <a:schemeClr val="tx1"/>
          </a:solidFill>
          <a:latin typeface="+mn-lt"/>
          <a:ea typeface="+mn-ea"/>
        </a:defRPr>
      </a:lvl7pPr>
      <a:lvl8pPr marL="2576513" indent="60325" algn="l" rtl="0" fontAlgn="base">
        <a:spcBef>
          <a:spcPct val="20000"/>
        </a:spcBef>
        <a:spcAft>
          <a:spcPct val="0"/>
        </a:spcAft>
        <a:buChar char="»"/>
        <a:defRPr sz="4000">
          <a:solidFill>
            <a:schemeClr val="tx1"/>
          </a:solidFill>
          <a:latin typeface="+mn-lt"/>
          <a:ea typeface="+mn-ea"/>
        </a:defRPr>
      </a:lvl8pPr>
      <a:lvl9pPr marL="3033713" indent="60325" algn="l" rtl="0" fontAlgn="base">
        <a:spcBef>
          <a:spcPct val="20000"/>
        </a:spcBef>
        <a:spcAft>
          <a:spcPct val="0"/>
        </a:spcAft>
        <a:buChar char="»"/>
        <a:defRPr sz="4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4532" name="Picture 20"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45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451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645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645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645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ffectLst/>
              <a:ea typeface="ＭＳ Ｐゴシック" pitchFamily="1" charset="-128"/>
            </a:endParaRPr>
          </a:p>
        </p:txBody>
      </p:sp>
      <p:sp>
        <p:nvSpPr>
          <p:cNvPr id="6452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6452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6452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6452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4528" name="Rectangle 16"/>
          <p:cNvSpPr>
            <a:spLocks noChangeArrowheads="1"/>
          </p:cNvSpPr>
          <p:nvPr/>
        </p:nvSpPr>
        <p:spPr bwMode="auto">
          <a:xfrm>
            <a:off x="1776413" y="0"/>
            <a:ext cx="3271837" cy="641350"/>
          </a:xfrm>
          <a:prstGeom prst="rect">
            <a:avLst/>
          </a:prstGeom>
          <a:noFill/>
          <a:ln w="9525">
            <a:noFill/>
            <a:miter lim="800000"/>
            <a:headEnd/>
            <a:tailEnd/>
          </a:ln>
          <a:effectLst/>
        </p:spPr>
        <p:txBody>
          <a:bodyPr wrap="none">
            <a:spAutoFit/>
          </a:bodyPr>
          <a:lstStyle/>
          <a:p>
            <a:r>
              <a:rPr lang="en-US" sz="1800">
                <a:solidFill>
                  <a:srgbClr val="FF0000"/>
                </a:solidFill>
                <a:effectLst/>
              </a:rPr>
              <a:t>35–5 Drugs and the Nervous</a:t>
            </a:r>
          </a:p>
          <a:p>
            <a:r>
              <a:rPr lang="en-US" sz="1800">
                <a:solidFill>
                  <a:srgbClr val="FF0000"/>
                </a:solidFill>
                <a:effectLst/>
              </a:rPr>
              <a:t> System</a:t>
            </a:r>
          </a:p>
        </p:txBody>
      </p:sp>
      <p:pic>
        <p:nvPicPr>
          <p:cNvPr id="64529" name="Picture 17" descr="arrow"/>
          <p:cNvPicPr>
            <a:picLocks noChangeAspect="1" noChangeArrowheads="1"/>
          </p:cNvPicPr>
          <p:nvPr/>
        </p:nvPicPr>
        <p:blipFill>
          <a:blip r:embed="rId15" cstate="print"/>
          <a:srcRect/>
          <a:stretch>
            <a:fillRect/>
          </a:stretch>
        </p:blipFill>
        <p:spPr bwMode="auto">
          <a:xfrm>
            <a:off x="4997450" y="101600"/>
            <a:ext cx="317500" cy="190500"/>
          </a:xfrm>
          <a:prstGeom prst="rect">
            <a:avLst/>
          </a:prstGeom>
          <a:noFill/>
          <a:ln w="9525">
            <a:noFill/>
            <a:miter lim="800000"/>
            <a:headEnd/>
            <a:tailEnd/>
          </a:ln>
        </p:spPr>
      </p:pic>
      <p:pic>
        <p:nvPicPr>
          <p:cNvPr id="64530" name="Picture 18" descr="key"/>
          <p:cNvPicPr>
            <a:picLocks noChangeAspect="1" noChangeArrowheads="1"/>
          </p:cNvPicPr>
          <p:nvPr/>
        </p:nvPicPr>
        <p:blipFill>
          <a:blip r:embed="rId16" cstate="print"/>
          <a:srcRect/>
          <a:stretch>
            <a:fillRect/>
          </a:stretch>
        </p:blipFill>
        <p:spPr bwMode="auto">
          <a:xfrm>
            <a:off x="635000" y="2397125"/>
            <a:ext cx="671513" cy="433388"/>
          </a:xfrm>
          <a:prstGeom prst="rect">
            <a:avLst/>
          </a:prstGeom>
          <a:noFill/>
        </p:spPr>
      </p:pic>
      <p:sp>
        <p:nvSpPr>
          <p:cNvPr id="64531" name="Rectangle 19"/>
          <p:cNvSpPr>
            <a:spLocks noGrp="1" noChangeArrowheads="1"/>
          </p:cNvSpPr>
          <p:nvPr>
            <p:ph type="title"/>
          </p:nvPr>
        </p:nvSpPr>
        <p:spPr bwMode="auto">
          <a:xfrm>
            <a:off x="5254625"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4533" name="Picture 2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64535" name="Rectangle 2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C935C4CB-5CDE-4D39-9198-7F81DDF6D619}"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58780" name="Picture 28"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45875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5875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875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45875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45876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45876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ffectLst/>
              <a:ea typeface="ＭＳ Ｐゴシック" pitchFamily="1" charset="-128"/>
            </a:endParaRPr>
          </a:p>
        </p:txBody>
      </p:sp>
      <p:sp>
        <p:nvSpPr>
          <p:cNvPr id="45876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45876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458766"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45876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58768" name="Rectangle 16"/>
          <p:cNvSpPr>
            <a:spLocks noChangeArrowheads="1"/>
          </p:cNvSpPr>
          <p:nvPr/>
        </p:nvSpPr>
        <p:spPr bwMode="auto">
          <a:xfrm>
            <a:off x="1776413" y="0"/>
            <a:ext cx="3271837" cy="641350"/>
          </a:xfrm>
          <a:prstGeom prst="rect">
            <a:avLst/>
          </a:prstGeom>
          <a:noFill/>
          <a:ln w="9525">
            <a:noFill/>
            <a:miter lim="800000"/>
            <a:headEnd/>
            <a:tailEnd/>
          </a:ln>
          <a:effectLst/>
        </p:spPr>
        <p:txBody>
          <a:bodyPr wrap="none">
            <a:spAutoFit/>
          </a:bodyPr>
          <a:lstStyle/>
          <a:p>
            <a:r>
              <a:rPr lang="en-US" sz="1800">
                <a:solidFill>
                  <a:srgbClr val="FF0000"/>
                </a:solidFill>
                <a:effectLst/>
              </a:rPr>
              <a:t>35–5 Drugs and the Nervous</a:t>
            </a:r>
          </a:p>
          <a:p>
            <a:r>
              <a:rPr lang="en-US" sz="1800">
                <a:solidFill>
                  <a:srgbClr val="FF0000"/>
                </a:solidFill>
                <a:effectLst/>
              </a:rPr>
              <a:t> System</a:t>
            </a:r>
          </a:p>
        </p:txBody>
      </p:sp>
      <p:pic>
        <p:nvPicPr>
          <p:cNvPr id="458770" name="Picture 18" descr="key"/>
          <p:cNvPicPr>
            <a:picLocks noChangeAspect="1" noChangeArrowheads="1"/>
          </p:cNvPicPr>
          <p:nvPr/>
        </p:nvPicPr>
        <p:blipFill>
          <a:blip r:embed="rId15" cstate="print"/>
          <a:srcRect/>
          <a:stretch>
            <a:fillRect/>
          </a:stretch>
        </p:blipFill>
        <p:spPr bwMode="auto">
          <a:xfrm>
            <a:off x="622300" y="2400300"/>
            <a:ext cx="673100" cy="434975"/>
          </a:xfrm>
          <a:prstGeom prst="rect">
            <a:avLst/>
          </a:prstGeom>
          <a:noFill/>
        </p:spPr>
      </p:pic>
      <p:sp>
        <p:nvSpPr>
          <p:cNvPr id="458771" name="Rectangle 19"/>
          <p:cNvSpPr>
            <a:spLocks noGrp="1" noChangeArrowheads="1"/>
          </p:cNvSpPr>
          <p:nvPr>
            <p:ph type="title"/>
          </p:nvPr>
        </p:nvSpPr>
        <p:spPr bwMode="auto">
          <a:xfrm>
            <a:off x="5254625"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458781" name="Picture 29"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58784"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DC993CB1-8705-4655-A5EA-C37F8889B5AC}"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pic>
        <p:nvPicPr>
          <p:cNvPr id="458785" name="Picture 33" descr="arrow"/>
          <p:cNvPicPr>
            <a:picLocks noChangeAspect="1" noChangeArrowheads="1"/>
          </p:cNvPicPr>
          <p:nvPr userDrawn="1"/>
        </p:nvPicPr>
        <p:blipFill>
          <a:blip r:embed="rId17" cstate="print"/>
          <a:srcRect/>
          <a:stretch>
            <a:fillRect/>
          </a:stretch>
        </p:blipFill>
        <p:spPr bwMode="auto">
          <a:xfrm>
            <a:off x="4997450"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chemeClr val="tx1"/>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30419" name="Picture 19"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2304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230404" name="Rectangle 4"/>
          <p:cNvSpPr>
            <a:spLocks noGrp="1" noChangeArrowheads="1"/>
          </p:cNvSpPr>
          <p:nvPr>
            <p:ph type="title"/>
          </p:nvPr>
        </p:nvSpPr>
        <p:spPr bwMode="auto">
          <a:xfrm>
            <a:off x="5254625"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30405" name="Rectangle 5"/>
          <p:cNvSpPr>
            <a:spLocks noGrp="1" noChangeArrowheads="1"/>
          </p:cNvSpPr>
          <p:nvPr>
            <p:ph type="body" idx="1"/>
          </p:nvPr>
        </p:nvSpPr>
        <p:spPr bwMode="auto">
          <a:xfrm>
            <a:off x="273050" y="1095375"/>
            <a:ext cx="854710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04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2304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2304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2304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1262063" algn="l"/>
              </a:tabLst>
            </a:pPr>
            <a:endParaRPr lang="en-US" sz="3200">
              <a:solidFill>
                <a:srgbClr val="000080"/>
              </a:solidFill>
              <a:effectLst/>
              <a:ea typeface="ＭＳ Ｐゴシック" pitchFamily="1" charset="-128"/>
            </a:endParaRPr>
          </a:p>
        </p:txBody>
      </p:sp>
      <p:sp>
        <p:nvSpPr>
          <p:cNvPr id="2304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2304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230414"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2304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230416" name="Rectangle 16"/>
          <p:cNvSpPr>
            <a:spLocks noChangeArrowheads="1"/>
          </p:cNvSpPr>
          <p:nvPr/>
        </p:nvSpPr>
        <p:spPr bwMode="auto">
          <a:xfrm>
            <a:off x="1776413" y="0"/>
            <a:ext cx="3271837" cy="641350"/>
          </a:xfrm>
          <a:prstGeom prst="rect">
            <a:avLst/>
          </a:prstGeom>
          <a:noFill/>
          <a:ln w="9525">
            <a:noFill/>
            <a:miter lim="800000"/>
            <a:headEnd/>
            <a:tailEnd/>
          </a:ln>
          <a:effectLst/>
        </p:spPr>
        <p:txBody>
          <a:bodyPr wrap="none">
            <a:spAutoFit/>
          </a:bodyPr>
          <a:lstStyle/>
          <a:p>
            <a:r>
              <a:rPr lang="en-US" sz="1800">
                <a:solidFill>
                  <a:srgbClr val="FF0000"/>
                </a:solidFill>
                <a:effectLst/>
              </a:rPr>
              <a:t>35–5 Drugs and the Nervous</a:t>
            </a:r>
          </a:p>
          <a:p>
            <a:r>
              <a:rPr lang="en-US" sz="1800">
                <a:solidFill>
                  <a:srgbClr val="FF0000"/>
                </a:solidFill>
                <a:effectLst/>
              </a:rPr>
              <a:t> System</a:t>
            </a:r>
          </a:p>
        </p:txBody>
      </p:sp>
      <p:pic>
        <p:nvPicPr>
          <p:cNvPr id="230420" name="Picture 20"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230422" name="Rectangle 2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BFE888DB-C5BD-4D6C-9F34-8DEABC0291E8}"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pic>
        <p:nvPicPr>
          <p:cNvPr id="230423" name="Picture 23" descr="arrow"/>
          <p:cNvPicPr>
            <a:picLocks noChangeAspect="1" noChangeArrowheads="1"/>
          </p:cNvPicPr>
          <p:nvPr userDrawn="1"/>
        </p:nvPicPr>
        <p:blipFill>
          <a:blip r:embed="rId16" cstate="print"/>
          <a:srcRect/>
          <a:stretch>
            <a:fillRect/>
          </a:stretch>
        </p:blipFill>
        <p:spPr bwMode="auto">
          <a:xfrm>
            <a:off x="4997450"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1262063" algn="l"/>
        </a:tabLst>
        <a:defRPr sz="3200" b="1">
          <a:solidFill>
            <a:srgbClr val="000080"/>
          </a:solidFill>
          <a:latin typeface="+mn-lt"/>
          <a:ea typeface="+mn-ea"/>
          <a:cs typeface="+mn-cs"/>
        </a:defRPr>
      </a:lvl1pPr>
      <a:lvl2pPr marL="114300" algn="l" rtl="0" fontAlgn="base">
        <a:lnSpc>
          <a:spcPct val="85000"/>
        </a:lnSpc>
        <a:spcBef>
          <a:spcPct val="0"/>
        </a:spcBef>
        <a:spcAft>
          <a:spcPct val="50000"/>
        </a:spcAft>
        <a:tabLst>
          <a:tab pos="1262063" algn="l"/>
        </a:tabLst>
        <a:defRPr sz="2800" b="1">
          <a:solidFill>
            <a:srgbClr val="006400"/>
          </a:solidFill>
          <a:latin typeface="+mn-lt"/>
          <a:ea typeface="+mn-ea"/>
        </a:defRPr>
      </a:lvl2pPr>
      <a:lvl3pPr marL="287338" indent="4763" algn="l" rtl="0" fontAlgn="base">
        <a:spcBef>
          <a:spcPct val="25000"/>
        </a:spcBef>
        <a:spcAft>
          <a:spcPct val="25000"/>
        </a:spcAft>
        <a:buFont typeface="Arial" charset="0"/>
        <a:tabLst>
          <a:tab pos="1262063" algn="l"/>
        </a:tabLst>
        <a:defRPr sz="2800">
          <a:solidFill>
            <a:schemeClr val="tx1"/>
          </a:solidFill>
          <a:latin typeface="+mn-lt"/>
          <a:ea typeface="+mn-ea"/>
        </a:defRPr>
      </a:lvl3pPr>
      <a:lvl4pPr marL="914400" indent="-231775" algn="l" rtl="0" fontAlgn="base">
        <a:spcBef>
          <a:spcPct val="25000"/>
        </a:spcBef>
        <a:spcAft>
          <a:spcPct val="25000"/>
        </a:spcAft>
        <a:buSzPct val="125000"/>
        <a:buChar char="•"/>
        <a:tabLst>
          <a:tab pos="1262063" algn="l"/>
        </a:tabLst>
        <a:defRPr sz="2800">
          <a:solidFill>
            <a:schemeClr val="tx1"/>
          </a:solidFill>
          <a:latin typeface="+mn-lt"/>
          <a:ea typeface="+mn-ea"/>
        </a:defRPr>
      </a:lvl4pPr>
      <a:lvl5pPr marL="1150938" indent="3175" algn="l" rtl="0" fontAlgn="base">
        <a:spcBef>
          <a:spcPct val="25000"/>
        </a:spcBef>
        <a:spcAft>
          <a:spcPct val="25000"/>
        </a:spcAft>
        <a:buSzPct val="125000"/>
        <a:buFont typeface="Wingdings" pitchFamily="2" charset="2"/>
        <a:tabLst>
          <a:tab pos="1262063" algn="l"/>
        </a:tabLst>
        <a:defRPr sz="2800" b="1">
          <a:solidFill>
            <a:schemeClr val="tx1"/>
          </a:solidFill>
          <a:latin typeface="+mn-lt"/>
          <a:ea typeface="+mn-ea"/>
        </a:defRPr>
      </a:lvl5pPr>
      <a:lvl6pPr marL="1608138" indent="3175" algn="l" rtl="0" fontAlgn="base">
        <a:spcBef>
          <a:spcPct val="25000"/>
        </a:spcBef>
        <a:spcAft>
          <a:spcPct val="25000"/>
        </a:spcAft>
        <a:buSzPct val="125000"/>
        <a:buFont typeface="Wingdings" pitchFamily="2" charset="2"/>
        <a:tabLst>
          <a:tab pos="1262063" algn="l"/>
        </a:tabLst>
        <a:defRPr sz="2800" b="1">
          <a:solidFill>
            <a:schemeClr val="tx1"/>
          </a:solidFill>
          <a:latin typeface="+mn-lt"/>
          <a:ea typeface="+mn-ea"/>
        </a:defRPr>
      </a:lvl6pPr>
      <a:lvl7pPr marL="2065338" indent="3175" algn="l" rtl="0" fontAlgn="base">
        <a:spcBef>
          <a:spcPct val="25000"/>
        </a:spcBef>
        <a:spcAft>
          <a:spcPct val="25000"/>
        </a:spcAft>
        <a:buSzPct val="125000"/>
        <a:buFont typeface="Wingdings" pitchFamily="2" charset="2"/>
        <a:tabLst>
          <a:tab pos="1262063" algn="l"/>
        </a:tabLst>
        <a:defRPr sz="2800" b="1">
          <a:solidFill>
            <a:schemeClr val="tx1"/>
          </a:solidFill>
          <a:latin typeface="+mn-lt"/>
          <a:ea typeface="+mn-ea"/>
        </a:defRPr>
      </a:lvl7pPr>
      <a:lvl8pPr marL="2522538" indent="3175" algn="l" rtl="0" fontAlgn="base">
        <a:spcBef>
          <a:spcPct val="25000"/>
        </a:spcBef>
        <a:spcAft>
          <a:spcPct val="25000"/>
        </a:spcAft>
        <a:buSzPct val="125000"/>
        <a:buFont typeface="Wingdings" pitchFamily="2" charset="2"/>
        <a:tabLst>
          <a:tab pos="1262063" algn="l"/>
        </a:tabLst>
        <a:defRPr sz="2800" b="1">
          <a:solidFill>
            <a:schemeClr val="tx1"/>
          </a:solidFill>
          <a:latin typeface="+mn-lt"/>
          <a:ea typeface="+mn-ea"/>
        </a:defRPr>
      </a:lvl8pPr>
      <a:lvl9pPr marL="2979738" indent="3175" algn="l" rtl="0" fontAlgn="base">
        <a:spcBef>
          <a:spcPct val="25000"/>
        </a:spcBef>
        <a:spcAft>
          <a:spcPct val="25000"/>
        </a:spcAft>
        <a:buSzPct val="125000"/>
        <a:buFont typeface="Wingdings" pitchFamily="2" charset="2"/>
        <a:tabLst>
          <a:tab pos="1262063" algn="l"/>
        </a:tabLst>
        <a:defRPr sz="2800" b="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85730"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585731"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85732" name="Rectangle 4"/>
          <p:cNvSpPr>
            <a:spLocks noGrp="1" noChangeArrowheads="1"/>
          </p:cNvSpPr>
          <p:nvPr>
            <p:ph type="title"/>
          </p:nvPr>
        </p:nvSpPr>
        <p:spPr bwMode="auto">
          <a:xfrm>
            <a:off x="5254625"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85733"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5734"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585735"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585736"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585737"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b="0">
              <a:solidFill>
                <a:schemeClr val="tx1"/>
              </a:solidFill>
              <a:effectLst/>
              <a:ea typeface="ＭＳ Ｐゴシック" pitchFamily="1" charset="-128"/>
            </a:endParaRPr>
          </a:p>
        </p:txBody>
      </p:sp>
      <p:sp>
        <p:nvSpPr>
          <p:cNvPr id="585738"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585739"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585741" name="Text Box 13"/>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585742"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85743" name="Rectangle 15"/>
          <p:cNvSpPr>
            <a:spLocks noChangeArrowheads="1"/>
          </p:cNvSpPr>
          <p:nvPr/>
        </p:nvSpPr>
        <p:spPr bwMode="auto">
          <a:xfrm>
            <a:off x="1776413" y="0"/>
            <a:ext cx="3271837" cy="641350"/>
          </a:xfrm>
          <a:prstGeom prst="rect">
            <a:avLst/>
          </a:prstGeom>
          <a:noFill/>
          <a:ln w="9525">
            <a:noFill/>
            <a:miter lim="800000"/>
            <a:headEnd/>
            <a:tailEnd/>
          </a:ln>
          <a:effectLst/>
        </p:spPr>
        <p:txBody>
          <a:bodyPr wrap="none">
            <a:spAutoFit/>
          </a:bodyPr>
          <a:lstStyle/>
          <a:p>
            <a:r>
              <a:rPr lang="en-US" sz="1800">
                <a:solidFill>
                  <a:srgbClr val="FF0000"/>
                </a:solidFill>
                <a:effectLst/>
              </a:rPr>
              <a:t>35–5 Drugs and the Nervous</a:t>
            </a:r>
          </a:p>
          <a:p>
            <a:r>
              <a:rPr lang="en-US" sz="1800">
                <a:solidFill>
                  <a:srgbClr val="FF0000"/>
                </a:solidFill>
                <a:effectLst/>
              </a:rPr>
              <a:t> System</a:t>
            </a:r>
          </a:p>
        </p:txBody>
      </p:sp>
      <p:pic>
        <p:nvPicPr>
          <p:cNvPr id="585745"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585747"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991264D2-0C8E-459D-B909-B00225728C47}"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pic>
        <p:nvPicPr>
          <p:cNvPr id="585748" name="Picture 20" descr="arrow"/>
          <p:cNvPicPr>
            <a:picLocks noChangeAspect="1" noChangeArrowheads="1"/>
          </p:cNvPicPr>
          <p:nvPr userDrawn="1"/>
        </p:nvPicPr>
        <p:blipFill>
          <a:blip r:embed="rId16" cstate="print"/>
          <a:srcRect/>
          <a:stretch>
            <a:fillRect/>
          </a:stretch>
        </p:blipFill>
        <p:spPr bwMode="auto">
          <a:xfrm>
            <a:off x="4997450"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2800">
          <a:solidFill>
            <a:schemeClr val="tx1"/>
          </a:solidFill>
          <a:latin typeface="+mn-lt"/>
          <a:ea typeface="+mn-ea"/>
          <a:cs typeface="+mn-cs"/>
        </a:defRPr>
      </a:lvl1pPr>
      <a:lvl2pPr marL="114300" algn="l" rtl="0" fontAlgn="base">
        <a:lnSpc>
          <a:spcPct val="85000"/>
        </a:lnSpc>
        <a:spcBef>
          <a:spcPct val="0"/>
        </a:spcBef>
        <a:spcAft>
          <a:spcPct val="50000"/>
        </a:spcAft>
        <a:defRPr sz="2800">
          <a:solidFill>
            <a:schemeClr val="tx1"/>
          </a:solidFill>
          <a:latin typeface="+mn-lt"/>
          <a:ea typeface="+mn-ea"/>
        </a:defRPr>
      </a:lvl2pPr>
      <a:lvl3pPr marL="739775" indent="-282575" algn="l" rtl="0" fontAlgn="base">
        <a:spcBef>
          <a:spcPct val="35000"/>
        </a:spcBef>
        <a:spcAft>
          <a:spcPct val="25000"/>
        </a:spcAft>
        <a:buSzPct val="125000"/>
        <a:buChar char="•"/>
        <a:defRPr sz="2800">
          <a:solidFill>
            <a:schemeClr val="tx1"/>
          </a:solidFill>
          <a:latin typeface="+mn-lt"/>
          <a:ea typeface="+mn-ea"/>
        </a:defRPr>
      </a:lvl3pPr>
      <a:lvl4pPr marL="969963" indent="4763" algn="l" rtl="0" fontAlgn="base">
        <a:spcBef>
          <a:spcPct val="35000"/>
        </a:spcBef>
        <a:spcAft>
          <a:spcPct val="25000"/>
        </a:spcAft>
        <a:buSzPct val="125000"/>
        <a:defRPr sz="2800" b="1">
          <a:solidFill>
            <a:schemeClr val="tx1"/>
          </a:solidFill>
          <a:latin typeface="+mn-lt"/>
          <a:ea typeface="+mn-ea"/>
        </a:defRPr>
      </a:lvl4pPr>
      <a:lvl5pPr marL="1089025" indent="3175" algn="l" rtl="0" fontAlgn="base">
        <a:spcBef>
          <a:spcPct val="35000"/>
        </a:spcBef>
        <a:spcAft>
          <a:spcPct val="25000"/>
        </a:spcAft>
        <a:buSzPct val="125000"/>
        <a:buFont typeface="Wingdings" pitchFamily="2" charset="2"/>
        <a:defRPr sz="2400">
          <a:solidFill>
            <a:schemeClr val="tx1"/>
          </a:solidFill>
          <a:latin typeface="+mn-lt"/>
          <a:ea typeface="+mn-ea"/>
        </a:defRPr>
      </a:lvl5pPr>
      <a:lvl6pPr marL="1546225" indent="3175" algn="l" rtl="0" fontAlgn="base">
        <a:spcBef>
          <a:spcPct val="35000"/>
        </a:spcBef>
        <a:spcAft>
          <a:spcPct val="25000"/>
        </a:spcAft>
        <a:buSzPct val="125000"/>
        <a:buFont typeface="Wingdings" pitchFamily="2" charset="2"/>
        <a:defRPr sz="2400">
          <a:solidFill>
            <a:schemeClr val="tx1"/>
          </a:solidFill>
          <a:latin typeface="+mn-lt"/>
          <a:ea typeface="+mn-ea"/>
        </a:defRPr>
      </a:lvl6pPr>
      <a:lvl7pPr marL="2003425" indent="3175" algn="l" rtl="0" fontAlgn="base">
        <a:spcBef>
          <a:spcPct val="35000"/>
        </a:spcBef>
        <a:spcAft>
          <a:spcPct val="25000"/>
        </a:spcAft>
        <a:buSzPct val="125000"/>
        <a:buFont typeface="Wingdings" pitchFamily="2" charset="2"/>
        <a:defRPr sz="2400">
          <a:solidFill>
            <a:schemeClr val="tx1"/>
          </a:solidFill>
          <a:latin typeface="+mn-lt"/>
          <a:ea typeface="+mn-ea"/>
        </a:defRPr>
      </a:lvl7pPr>
      <a:lvl8pPr marL="2460625" indent="3175" algn="l" rtl="0" fontAlgn="base">
        <a:spcBef>
          <a:spcPct val="35000"/>
        </a:spcBef>
        <a:spcAft>
          <a:spcPct val="25000"/>
        </a:spcAft>
        <a:buSzPct val="125000"/>
        <a:buFont typeface="Wingdings" pitchFamily="2" charset="2"/>
        <a:defRPr sz="2400">
          <a:solidFill>
            <a:schemeClr val="tx1"/>
          </a:solidFill>
          <a:latin typeface="+mn-lt"/>
          <a:ea typeface="+mn-ea"/>
        </a:defRPr>
      </a:lvl8pPr>
      <a:lvl9pPr marL="2917825" indent="3175" algn="l" rtl="0" fontAlgn="base">
        <a:spcBef>
          <a:spcPct val="35000"/>
        </a:spcBef>
        <a:spcAft>
          <a:spcPct val="25000"/>
        </a:spcAft>
        <a:buSzPct val="125000"/>
        <a:buFont typeface="Wingdings" pitchFamily="2" charset="2"/>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7650" name="Group 2"/>
          <p:cNvGrpSpPr>
            <a:grpSpLocks/>
          </p:cNvGrpSpPr>
          <p:nvPr/>
        </p:nvGrpSpPr>
        <p:grpSpPr bwMode="auto">
          <a:xfrm>
            <a:off x="228600" y="228600"/>
            <a:ext cx="8686800" cy="5943600"/>
            <a:chOff x="144" y="144"/>
            <a:chExt cx="5472" cy="3744"/>
          </a:xfrm>
        </p:grpSpPr>
        <p:sp>
          <p:nvSpPr>
            <p:cNvPr id="667651"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sz="2400" b="0">
                <a:solidFill>
                  <a:schemeClr val="tx1"/>
                </a:solidFill>
                <a:effectLst/>
                <a:latin typeface="Times New Roman" pitchFamily="18" charset="0"/>
                <a:ea typeface="ＭＳ Ｐゴシック" pitchFamily="1" charset="-128"/>
              </a:endParaRPr>
            </a:p>
          </p:txBody>
        </p:sp>
        <p:sp>
          <p:nvSpPr>
            <p:cNvPr id="667652"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sz="2400" b="0">
                <a:solidFill>
                  <a:schemeClr val="tx1"/>
                </a:solidFill>
                <a:effectLst/>
                <a:latin typeface="Times New Roman" pitchFamily="18" charset="0"/>
                <a:ea typeface="ＭＳ Ｐゴシック" pitchFamily="1" charset="-128"/>
              </a:endParaRPr>
            </a:p>
          </p:txBody>
        </p:sp>
        <p:sp>
          <p:nvSpPr>
            <p:cNvPr id="667653"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667654"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67655"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7656"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b="0">
                <a:solidFill>
                  <a:schemeClr val="tx1"/>
                </a:solidFill>
                <a:effectLst/>
                <a:ea typeface="ＭＳ Ｐゴシック" pitchFamily="1" charset="-128"/>
              </a:defRPr>
            </a:lvl1pPr>
          </a:lstStyle>
          <a:p>
            <a:endParaRPr lang="en-US"/>
          </a:p>
        </p:txBody>
      </p:sp>
      <p:sp>
        <p:nvSpPr>
          <p:cNvPr id="667657"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b="0">
                <a:solidFill>
                  <a:schemeClr val="tx1"/>
                </a:solidFill>
                <a:effectLst/>
                <a:ea typeface="ＭＳ Ｐゴシック" pitchFamily="1" charset="-128"/>
              </a:defRPr>
            </a:lvl1pPr>
          </a:lstStyle>
          <a:p>
            <a:endParaRPr lang="en-US"/>
          </a:p>
        </p:txBody>
      </p:sp>
      <p:sp>
        <p:nvSpPr>
          <p:cNvPr id="667658"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b="0">
                <a:solidFill>
                  <a:schemeClr val="tx1"/>
                </a:solidFill>
                <a:effectLst/>
                <a:ea typeface="ＭＳ Ｐゴシック" pitchFamily="1" charset="-128"/>
              </a:defRPr>
            </a:lvl1pPr>
          </a:lstStyle>
          <a:p>
            <a:fld id="{09DE616A-23BA-4D7A-BBF1-3D0A6B1B167B}"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9"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iming>
    <p:tnLst>
      <p:par>
        <p:cTn id="1" dur="indefinite" restart="never" nodeType="tmRoot"/>
      </p:par>
    </p:tnLst>
  </p:timing>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8" charset="0"/>
        </a:defRPr>
      </a:lvl2pPr>
      <a:lvl3pPr algn="l" rtl="0" fontAlgn="base">
        <a:lnSpc>
          <a:spcPct val="80000"/>
        </a:lnSpc>
        <a:spcBef>
          <a:spcPct val="0"/>
        </a:spcBef>
        <a:spcAft>
          <a:spcPct val="0"/>
        </a:spcAft>
        <a:defRPr sz="4400">
          <a:solidFill>
            <a:schemeClr val="tx2"/>
          </a:solidFill>
          <a:latin typeface="Times New Roman" pitchFamily="18" charset="0"/>
        </a:defRPr>
      </a:lvl3pPr>
      <a:lvl4pPr algn="l" rtl="0" fontAlgn="base">
        <a:lnSpc>
          <a:spcPct val="80000"/>
        </a:lnSpc>
        <a:spcBef>
          <a:spcPct val="0"/>
        </a:spcBef>
        <a:spcAft>
          <a:spcPct val="0"/>
        </a:spcAft>
        <a:defRPr sz="4400">
          <a:solidFill>
            <a:schemeClr val="tx2"/>
          </a:solidFill>
          <a:latin typeface="Times New Roman" pitchFamily="18" charset="0"/>
        </a:defRPr>
      </a:lvl4pPr>
      <a:lvl5pPr algn="l" rtl="0" fontAlgn="base">
        <a:lnSpc>
          <a:spcPct val="80000"/>
        </a:lnSpc>
        <a:spcBef>
          <a:spcPct val="0"/>
        </a:spcBef>
        <a:spcAft>
          <a:spcPct val="0"/>
        </a:spcAft>
        <a:defRPr sz="4400">
          <a:solidFill>
            <a:schemeClr val="tx2"/>
          </a:solidFill>
          <a:latin typeface="Times New Roman" pitchFamily="18" charset="0"/>
        </a:defRPr>
      </a:lvl5pPr>
      <a:lvl6pPr marL="457200" algn="l" rtl="0" fontAlgn="base">
        <a:lnSpc>
          <a:spcPct val="80000"/>
        </a:lnSpc>
        <a:spcBef>
          <a:spcPct val="0"/>
        </a:spcBef>
        <a:spcAft>
          <a:spcPct val="0"/>
        </a:spcAft>
        <a:defRPr sz="4400">
          <a:solidFill>
            <a:schemeClr val="tx2"/>
          </a:solidFill>
          <a:latin typeface="Times New Roman" pitchFamily="18" charset="0"/>
        </a:defRPr>
      </a:lvl6pPr>
      <a:lvl7pPr marL="914400" algn="l" rtl="0" fontAlgn="base">
        <a:lnSpc>
          <a:spcPct val="80000"/>
        </a:lnSpc>
        <a:spcBef>
          <a:spcPct val="0"/>
        </a:spcBef>
        <a:spcAft>
          <a:spcPct val="0"/>
        </a:spcAft>
        <a:defRPr sz="4400">
          <a:solidFill>
            <a:schemeClr val="tx2"/>
          </a:solidFill>
          <a:latin typeface="Times New Roman" pitchFamily="18" charset="0"/>
        </a:defRPr>
      </a:lvl7pPr>
      <a:lvl8pPr marL="1371600" algn="l" rtl="0" fontAlgn="base">
        <a:lnSpc>
          <a:spcPct val="80000"/>
        </a:lnSpc>
        <a:spcBef>
          <a:spcPct val="0"/>
        </a:spcBef>
        <a:spcAft>
          <a:spcPct val="0"/>
        </a:spcAft>
        <a:defRPr sz="4400">
          <a:solidFill>
            <a:schemeClr val="tx2"/>
          </a:solidFill>
          <a:latin typeface="Times New Roman" pitchFamily="18" charset="0"/>
        </a:defRPr>
      </a:lvl8pPr>
      <a:lvl9pPr marL="1828800" algn="l" rtl="0" fontAlgn="base">
        <a:lnSpc>
          <a:spcPct val="80000"/>
        </a:lnSpc>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accent2"/>
        </a:buClr>
        <a:buSzPct val="75000"/>
        <a:buFont typeface="Wingdings" pitchFamily="2"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89218"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289219"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289220"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89221"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289222"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289223"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28922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ffectLst/>
              <a:ea typeface="ＭＳ Ｐゴシック" pitchFamily="1" charset="-128"/>
            </a:endParaRPr>
          </a:p>
        </p:txBody>
      </p:sp>
      <p:pic>
        <p:nvPicPr>
          <p:cNvPr id="1289225"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28922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28922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289228"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ffectLst/>
            </a:endParaRPr>
          </a:p>
        </p:txBody>
      </p:sp>
      <p:sp>
        <p:nvSpPr>
          <p:cNvPr id="1289229"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89230"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289231"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289232"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289233" name="Picture 17"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289234" name="Rectangle 18"/>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289235"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039B018A-A90D-4091-8999-2C75FA17C72D}"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16866" name="Picture 2" descr="outine cop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1316867"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316868" name="Rectangle 4"/>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16869"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316870"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316871"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316872"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5000"/>
              </a:spcBef>
              <a:spcAft>
                <a:spcPct val="20000"/>
              </a:spcAft>
              <a:tabLst>
                <a:tab pos="1828800" algn="l"/>
              </a:tabLst>
            </a:pPr>
            <a:endParaRPr lang="en-US" sz="3200">
              <a:solidFill>
                <a:srgbClr val="000080"/>
              </a:solidFill>
              <a:effectLst/>
              <a:ea typeface="ＭＳ Ｐゴシック" pitchFamily="1" charset="-128"/>
            </a:endParaRPr>
          </a:p>
        </p:txBody>
      </p:sp>
      <p:sp>
        <p:nvSpPr>
          <p:cNvPr id="1316873"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316874"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316875" name="Text Box 11"/>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316876"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16879" name="Picture 15" descr="key"/>
          <p:cNvPicPr>
            <a:picLocks noChangeAspect="1" noChangeArrowheads="1"/>
          </p:cNvPicPr>
          <p:nvPr/>
        </p:nvPicPr>
        <p:blipFill>
          <a:blip r:embed="rId15" cstate="print"/>
          <a:srcRect/>
          <a:stretch>
            <a:fillRect/>
          </a:stretch>
        </p:blipFill>
        <p:spPr bwMode="auto">
          <a:xfrm>
            <a:off x="635000" y="2473325"/>
            <a:ext cx="671513" cy="433388"/>
          </a:xfrm>
          <a:prstGeom prst="rect">
            <a:avLst/>
          </a:prstGeom>
          <a:noFill/>
        </p:spPr>
      </p:pic>
      <p:pic>
        <p:nvPicPr>
          <p:cNvPr id="1316881"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1316882"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5D851F7F-2E57-4301-8D87-33EBE4894089}" type="slidenum">
              <a:rPr lang="en-US" sz="1200">
                <a:effectLst/>
                <a:ea typeface="ＭＳ Ｐゴシック" pitchFamily="1" charset="-128"/>
              </a:rPr>
              <a:pPr algn="r"/>
              <a:t>‹#›</a:t>
            </a:fld>
            <a:r>
              <a:rPr lang="en-US" sz="1200">
                <a:effectLst/>
                <a:ea typeface="ＭＳ Ｐゴシック" pitchFamily="1" charset="-128"/>
              </a:rPr>
              <a:t> of 24</a:t>
            </a:r>
            <a:endParaRPr lang="en-US" sz="1400">
              <a:effectLst/>
              <a:ea typeface="ＭＳ Ｐゴシック" pitchFamily="1" charset="-128"/>
            </a:endParaRPr>
          </a:p>
        </p:txBody>
      </p:sp>
      <p:sp>
        <p:nvSpPr>
          <p:cNvPr id="1316883" name="Rectangle 19"/>
          <p:cNvSpPr>
            <a:spLocks noGrp="1" noChangeArrowheads="1"/>
          </p:cNvSpPr>
          <p:nvPr>
            <p:ph type="title"/>
          </p:nvPr>
        </p:nvSpPr>
        <p:spPr bwMode="auto">
          <a:xfrm>
            <a:off x="5254625" y="0"/>
            <a:ext cx="362585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316884" name="Rectangle 20"/>
          <p:cNvSpPr>
            <a:spLocks noChangeArrowheads="1"/>
          </p:cNvSpPr>
          <p:nvPr userDrawn="1"/>
        </p:nvSpPr>
        <p:spPr bwMode="auto">
          <a:xfrm>
            <a:off x="1776413" y="0"/>
            <a:ext cx="3271837" cy="641350"/>
          </a:xfrm>
          <a:prstGeom prst="rect">
            <a:avLst/>
          </a:prstGeom>
          <a:noFill/>
          <a:ln w="9525">
            <a:noFill/>
            <a:miter lim="800000"/>
            <a:headEnd/>
            <a:tailEnd/>
          </a:ln>
          <a:effectLst/>
        </p:spPr>
        <p:txBody>
          <a:bodyPr wrap="none">
            <a:spAutoFit/>
          </a:bodyPr>
          <a:lstStyle/>
          <a:p>
            <a:r>
              <a:rPr lang="en-US" sz="1800">
                <a:solidFill>
                  <a:srgbClr val="FF0000"/>
                </a:solidFill>
                <a:effectLst/>
              </a:rPr>
              <a:t>35–5 Drugs and the Nervous</a:t>
            </a:r>
          </a:p>
          <a:p>
            <a:r>
              <a:rPr lang="en-US" sz="1800">
                <a:solidFill>
                  <a:srgbClr val="FF0000"/>
                </a:solidFill>
                <a:effectLst/>
              </a:rPr>
              <a:t> System</a:t>
            </a:r>
          </a:p>
        </p:txBody>
      </p:sp>
      <p:pic>
        <p:nvPicPr>
          <p:cNvPr id="1316886" name="Picture 22" descr="arrow"/>
          <p:cNvPicPr>
            <a:picLocks noChangeAspect="1" noChangeArrowheads="1"/>
          </p:cNvPicPr>
          <p:nvPr userDrawn="1"/>
        </p:nvPicPr>
        <p:blipFill>
          <a:blip r:embed="rId17" cstate="print"/>
          <a:srcRect/>
          <a:stretch>
            <a:fillRect/>
          </a:stretch>
        </p:blipFill>
        <p:spPr bwMode="auto">
          <a:xfrm>
            <a:off x="4997450" y="101600"/>
            <a:ext cx="317500" cy="190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5000"/>
        </a:spcBef>
        <a:spcAft>
          <a:spcPct val="20000"/>
        </a:spcAft>
        <a:tabLst>
          <a:tab pos="1828800" algn="l"/>
        </a:tabLst>
        <a:defRPr sz="3200" b="1">
          <a:solidFill>
            <a:srgbClr val="000080"/>
          </a:solidFill>
          <a:latin typeface="+mn-lt"/>
          <a:ea typeface="+mn-ea"/>
          <a:cs typeface="+mn-cs"/>
        </a:defRPr>
      </a:lvl1pPr>
      <a:lvl2pPr marL="114300" algn="l" rtl="0" fontAlgn="base">
        <a:spcBef>
          <a:spcPct val="15000"/>
        </a:spcBef>
        <a:spcAft>
          <a:spcPct val="20000"/>
        </a:spcAft>
        <a:tabLst>
          <a:tab pos="1828800" algn="l"/>
        </a:tabLst>
        <a:defRPr sz="2800" b="1">
          <a:solidFill>
            <a:srgbClr val="006400"/>
          </a:solidFill>
          <a:latin typeface="+mn-lt"/>
          <a:ea typeface="+mn-ea"/>
        </a:defRPr>
      </a:lvl2pPr>
      <a:lvl3pPr marL="1206500" indent="-1588" algn="l" rtl="0" fontAlgn="base">
        <a:spcBef>
          <a:spcPct val="195000"/>
        </a:spcBef>
        <a:spcAft>
          <a:spcPct val="0"/>
        </a:spcAft>
        <a:buSzPct val="125000"/>
        <a:tabLst>
          <a:tab pos="1828800" algn="l"/>
        </a:tabLst>
        <a:defRPr sz="2800" b="1">
          <a:solidFill>
            <a:schemeClr val="tx1"/>
          </a:solidFill>
          <a:latin typeface="+mn-lt"/>
          <a:ea typeface="+mn-ea"/>
        </a:defRPr>
      </a:lvl3pPr>
      <a:lvl4pPr marL="1409700" algn="l" rtl="0" fontAlgn="base">
        <a:spcBef>
          <a:spcPct val="45000"/>
        </a:spcBef>
        <a:spcAft>
          <a:spcPct val="0"/>
        </a:spcAft>
        <a:buChar char="•"/>
        <a:tabLst>
          <a:tab pos="1828800" algn="l"/>
        </a:tabLst>
        <a:defRPr sz="2800">
          <a:solidFill>
            <a:schemeClr val="tx1"/>
          </a:solidFill>
          <a:latin typeface="+mn-lt"/>
          <a:ea typeface="+mn-ea"/>
        </a:defRPr>
      </a:lvl4pPr>
      <a:lvl5pPr marL="1536700" indent="-12700" algn="l" rtl="0" fontAlgn="base">
        <a:spcBef>
          <a:spcPct val="45000"/>
        </a:spcBef>
        <a:spcAft>
          <a:spcPct val="0"/>
        </a:spcAft>
        <a:tabLst>
          <a:tab pos="1828800" algn="l"/>
        </a:tabLst>
        <a:defRPr sz="2800">
          <a:solidFill>
            <a:schemeClr val="tx1"/>
          </a:solidFill>
          <a:latin typeface="+mn-lt"/>
          <a:ea typeface="+mn-ea"/>
        </a:defRPr>
      </a:lvl5pPr>
      <a:lvl6pPr marL="1993900" indent="-12700" algn="l" rtl="0" fontAlgn="base">
        <a:spcBef>
          <a:spcPct val="45000"/>
        </a:spcBef>
        <a:spcAft>
          <a:spcPct val="0"/>
        </a:spcAft>
        <a:tabLst>
          <a:tab pos="1828800" algn="l"/>
        </a:tabLst>
        <a:defRPr sz="2800">
          <a:solidFill>
            <a:schemeClr val="tx1"/>
          </a:solidFill>
          <a:latin typeface="+mn-lt"/>
          <a:ea typeface="+mn-ea"/>
        </a:defRPr>
      </a:lvl6pPr>
      <a:lvl7pPr marL="2451100" indent="-12700" algn="l" rtl="0" fontAlgn="base">
        <a:spcBef>
          <a:spcPct val="45000"/>
        </a:spcBef>
        <a:spcAft>
          <a:spcPct val="0"/>
        </a:spcAft>
        <a:tabLst>
          <a:tab pos="1828800" algn="l"/>
        </a:tabLst>
        <a:defRPr sz="2800">
          <a:solidFill>
            <a:schemeClr val="tx1"/>
          </a:solidFill>
          <a:latin typeface="+mn-lt"/>
          <a:ea typeface="+mn-ea"/>
        </a:defRPr>
      </a:lvl7pPr>
      <a:lvl8pPr marL="2908300" indent="-12700" algn="l" rtl="0" fontAlgn="base">
        <a:spcBef>
          <a:spcPct val="45000"/>
        </a:spcBef>
        <a:spcAft>
          <a:spcPct val="0"/>
        </a:spcAft>
        <a:tabLst>
          <a:tab pos="1828800" algn="l"/>
        </a:tabLst>
        <a:defRPr sz="2800">
          <a:solidFill>
            <a:schemeClr val="tx1"/>
          </a:solidFill>
          <a:latin typeface="+mn-lt"/>
          <a:ea typeface="+mn-ea"/>
        </a:defRPr>
      </a:lvl8pPr>
      <a:lvl9pPr marL="3365500" indent="-12700" algn="l" rtl="0" fontAlgn="base">
        <a:spcBef>
          <a:spcPct val="45000"/>
        </a:spcBef>
        <a:spcAft>
          <a:spcPct val="0"/>
        </a:spcAft>
        <a:tabLst>
          <a:tab pos="18288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3" Type="http://schemas.openxmlformats.org/officeDocument/2006/relationships/hyperlink" Target="Resources/ch35_sectn05_quiz.qtb" TargetMode="External"/><Relationship Id="rId2" Type="http://schemas.openxmlformats.org/officeDocument/2006/relationships/notesSlide" Target="../notesSlides/notesSlide19.xml"/><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79.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79.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79.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79.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79.xml"/><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79883" name="Rectangle 11"/>
          <p:cNvSpPr>
            <a:spLocks noGrp="1" noChangeArrowheads="1"/>
          </p:cNvSpPr>
          <p:nvPr>
            <p:ph type="title"/>
          </p:nvPr>
        </p:nvSpPr>
        <p:spPr/>
        <p:txBody>
          <a:bodyPr/>
          <a:lstStyle/>
          <a:p>
            <a:r>
              <a:rPr lang="en-US"/>
              <a:t>Biology</a:t>
            </a:r>
          </a:p>
        </p:txBody>
      </p:sp>
      <p:pic>
        <p:nvPicPr>
          <p:cNvPr id="79885" name="Picture 13" descr="biobookcover"/>
          <p:cNvPicPr>
            <a:picLocks noChangeAspect="1" noChangeArrowheads="1"/>
          </p:cNvPicPr>
          <p:nvPr/>
        </p:nvPicPr>
        <p:blipFill>
          <a:blip r:embed="rId3" cstate="print"/>
          <a:srcRect t="2695"/>
          <a:stretch>
            <a:fillRect/>
          </a:stretch>
        </p:blipFill>
        <p:spPr bwMode="auto">
          <a:xfrm>
            <a:off x="2117725" y="463550"/>
            <a:ext cx="4908550" cy="584676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7475" name="Rectangle 3"/>
          <p:cNvSpPr>
            <a:spLocks noGrp="1" noChangeArrowheads="1"/>
          </p:cNvSpPr>
          <p:nvPr>
            <p:ph type="body" idx="1"/>
          </p:nvPr>
        </p:nvSpPr>
        <p:spPr>
          <a:noFill/>
        </p:spPr>
        <p:txBody>
          <a:bodyPr/>
          <a:lstStyle/>
          <a:p>
            <a:pPr lvl="1"/>
            <a:r>
              <a:rPr lang="en-US"/>
              <a:t>Marijuana</a:t>
            </a:r>
          </a:p>
          <a:p>
            <a:pPr lvl="2"/>
            <a:r>
              <a:rPr lang="en-US"/>
              <a:t>The most widely abused </a:t>
            </a:r>
            <a:r>
              <a:rPr lang="en-US" u="sng"/>
              <a:t>illegal</a:t>
            </a:r>
            <a:r>
              <a:rPr lang="en-US"/>
              <a:t> drug is marijuana. </a:t>
            </a:r>
          </a:p>
          <a:p>
            <a:pPr lvl="2"/>
            <a:r>
              <a:rPr lang="en-US"/>
              <a:t>Marijuana comes from </a:t>
            </a:r>
            <a:r>
              <a:rPr lang="en-US" i="1"/>
              <a:t>Cannabis sativa</a:t>
            </a:r>
            <a:r>
              <a:rPr lang="en-US"/>
              <a:t>, a hemp plant. </a:t>
            </a:r>
          </a:p>
          <a:p>
            <a:pPr lvl="2"/>
            <a:r>
              <a:rPr lang="en-US"/>
              <a:t>Hashish, or hash, is a potent form of marijuana. </a:t>
            </a:r>
          </a:p>
          <a:p>
            <a:pPr lvl="2"/>
            <a:r>
              <a:rPr lang="en-US"/>
              <a:t>The active ingredient in marijuana is THC.</a:t>
            </a:r>
          </a:p>
        </p:txBody>
      </p:sp>
      <p:sp>
        <p:nvSpPr>
          <p:cNvPr id="1257479" name="Rectangle 7"/>
          <p:cNvSpPr>
            <a:spLocks noGrp="1" noChangeArrowheads="1"/>
          </p:cNvSpPr>
          <p:nvPr>
            <p:ph type="title"/>
          </p:nvPr>
        </p:nvSpPr>
        <p:spPr/>
        <p:txBody>
          <a:bodyPr/>
          <a:lstStyle/>
          <a:p>
            <a:r>
              <a:rPr lang="en-US"/>
              <a:t>Drugs That Affect the Synapse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747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747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74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9523" name="Rectangle 3"/>
          <p:cNvSpPr>
            <a:spLocks noGrp="1" noChangeArrowheads="1"/>
          </p:cNvSpPr>
          <p:nvPr>
            <p:ph type="body" idx="1"/>
          </p:nvPr>
        </p:nvSpPr>
        <p:spPr>
          <a:noFill/>
        </p:spPr>
        <p:txBody>
          <a:bodyPr/>
          <a:lstStyle/>
          <a:p>
            <a:r>
              <a:rPr lang="en-US"/>
              <a:t>Long-term use of marijuana can result in:</a:t>
            </a:r>
          </a:p>
          <a:p>
            <a:pPr lvl="2"/>
            <a:r>
              <a:rPr lang="en-US"/>
              <a:t>loss of memory</a:t>
            </a:r>
          </a:p>
          <a:p>
            <a:pPr lvl="2"/>
            <a:r>
              <a:rPr lang="en-US"/>
              <a:t>inability to concentrate</a:t>
            </a:r>
          </a:p>
          <a:p>
            <a:pPr lvl="2"/>
            <a:r>
              <a:rPr lang="en-US"/>
              <a:t>in males, reduced levels of the hormone testosterone in males</a:t>
            </a:r>
          </a:p>
        </p:txBody>
      </p:sp>
      <p:sp>
        <p:nvSpPr>
          <p:cNvPr id="1259528" name="Rectangle 8"/>
          <p:cNvSpPr>
            <a:spLocks noGrp="1" noChangeArrowheads="1"/>
          </p:cNvSpPr>
          <p:nvPr>
            <p:ph type="title"/>
          </p:nvPr>
        </p:nvSpPr>
        <p:spPr/>
        <p:txBody>
          <a:bodyPr/>
          <a:lstStyle/>
          <a:p>
            <a:r>
              <a:rPr lang="en-US"/>
              <a:t>Drugs That Affect the Synapse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952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952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595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1571" name="Rectangle 3"/>
          <p:cNvSpPr>
            <a:spLocks noGrp="1" noChangeArrowheads="1"/>
          </p:cNvSpPr>
          <p:nvPr>
            <p:ph type="body" idx="1"/>
          </p:nvPr>
        </p:nvSpPr>
        <p:spPr>
          <a:noFill/>
        </p:spPr>
        <p:txBody>
          <a:bodyPr/>
          <a:lstStyle/>
          <a:p>
            <a:r>
              <a:rPr lang="en-US" sz="2800">
                <a:solidFill>
                  <a:srgbClr val="006400"/>
                </a:solidFill>
              </a:rPr>
              <a:t>Alcohol</a:t>
            </a:r>
            <a:endParaRPr lang="en-US"/>
          </a:p>
          <a:p>
            <a:pPr lvl="1"/>
            <a:r>
              <a:rPr lang="en-US"/>
              <a:t>What is the effect of alcohol on the body?</a:t>
            </a:r>
          </a:p>
        </p:txBody>
      </p:sp>
      <p:sp>
        <p:nvSpPr>
          <p:cNvPr id="1261575" name="Rectangle 7"/>
          <p:cNvSpPr>
            <a:spLocks noGrp="1" noChangeArrowheads="1"/>
          </p:cNvSpPr>
          <p:nvPr>
            <p:ph type="title"/>
          </p:nvPr>
        </p:nvSpPr>
        <p:spPr/>
        <p:txBody>
          <a:bodyPr/>
          <a:lstStyle/>
          <a:p>
            <a:r>
              <a:rPr lang="en-US"/>
              <a:t>Drugs That Affect the Synapse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3625" name="Rectangle 9"/>
          <p:cNvSpPr>
            <a:spLocks noGrp="1" noChangeArrowheads="1"/>
          </p:cNvSpPr>
          <p:nvPr>
            <p:ph type="body" idx="1"/>
          </p:nvPr>
        </p:nvSpPr>
        <p:spPr/>
        <p:txBody>
          <a:bodyPr/>
          <a:lstStyle/>
          <a:p>
            <a:pPr lvl="1"/>
            <a:endParaRPr lang="en-US"/>
          </a:p>
          <a:p>
            <a:pPr lvl="2"/>
            <a:r>
              <a:rPr lang="en-US"/>
              <a:t>Alcohol is a depressant that slows down the rate at which the central nervous system functions.</a:t>
            </a:r>
          </a:p>
          <a:p>
            <a:pPr lvl="2">
              <a:spcBef>
                <a:spcPct val="130000"/>
              </a:spcBef>
              <a:spcAft>
                <a:spcPct val="0"/>
              </a:spcAft>
            </a:pPr>
            <a:r>
              <a:rPr lang="en-US" b="0"/>
              <a:t>Alcohol slows down reflexes, disrupts coordination, and impairs judgment.</a:t>
            </a:r>
          </a:p>
        </p:txBody>
      </p:sp>
      <p:sp>
        <p:nvSpPr>
          <p:cNvPr id="1263628" name="Rectangle 12"/>
          <p:cNvSpPr>
            <a:spLocks noGrp="1" noChangeArrowheads="1"/>
          </p:cNvSpPr>
          <p:nvPr>
            <p:ph type="title"/>
          </p:nvPr>
        </p:nvSpPr>
        <p:spPr>
          <a:xfrm>
            <a:off x="5254625" y="0"/>
            <a:ext cx="3889375" cy="457200"/>
          </a:xfrm>
          <a:noFill/>
          <a:ln/>
        </p:spPr>
        <p:txBody>
          <a:bodyPr/>
          <a:lstStyle/>
          <a:p>
            <a:r>
              <a:rPr lang="en-US"/>
              <a:t>Drugs That Affect the Synapse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36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5667" name="Rectangle 3"/>
          <p:cNvSpPr>
            <a:spLocks noGrp="1" noChangeArrowheads="1"/>
          </p:cNvSpPr>
          <p:nvPr>
            <p:ph type="body" idx="1"/>
          </p:nvPr>
        </p:nvSpPr>
        <p:spPr>
          <a:noFill/>
        </p:spPr>
        <p:txBody>
          <a:bodyPr/>
          <a:lstStyle/>
          <a:p>
            <a:r>
              <a:rPr lang="en-US"/>
              <a:t>Heavy drinking fills the blood with so much alcohol that the central nervous system cannot function properly.</a:t>
            </a:r>
          </a:p>
          <a:p>
            <a:r>
              <a:rPr lang="en-US"/>
              <a:t>People who drink a lot of alcohol usually cannot walk or talk properly, and they are not able to safely control an automobile.</a:t>
            </a:r>
          </a:p>
        </p:txBody>
      </p:sp>
      <p:sp>
        <p:nvSpPr>
          <p:cNvPr id="1265671" name="Rectangle 7"/>
          <p:cNvSpPr>
            <a:spLocks noGrp="1" noChangeArrowheads="1"/>
          </p:cNvSpPr>
          <p:nvPr>
            <p:ph type="title"/>
          </p:nvPr>
        </p:nvSpPr>
        <p:spPr/>
        <p:txBody>
          <a:bodyPr/>
          <a:lstStyle/>
          <a:p>
            <a:r>
              <a:rPr lang="en-US"/>
              <a:t>Drugs That Affect the Synapse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566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7715" name="Rectangle 3"/>
          <p:cNvSpPr>
            <a:spLocks noGrp="1" noChangeArrowheads="1"/>
          </p:cNvSpPr>
          <p:nvPr>
            <p:ph type="body" idx="1"/>
          </p:nvPr>
        </p:nvSpPr>
        <p:spPr>
          <a:noFill/>
        </p:spPr>
        <p:txBody>
          <a:bodyPr/>
          <a:lstStyle/>
          <a:p>
            <a:r>
              <a:rPr lang="en-US"/>
              <a:t>Pregnant women who drink alcohol risk having a child with FAS. </a:t>
            </a:r>
          </a:p>
          <a:p>
            <a:r>
              <a:rPr lang="en-US" b="1"/>
              <a:t>Fetal alcohol syndrome</a:t>
            </a:r>
            <a:r>
              <a:rPr lang="en-US"/>
              <a:t> (FAS) is a group of birth defects caused by the effects of alcohol on the fetus. </a:t>
            </a:r>
          </a:p>
          <a:p>
            <a:r>
              <a:rPr lang="en-US"/>
              <a:t>FAS can cause minor to serious brain damage, heart defects, malformed faces, delayed growth, and poor motor development. </a:t>
            </a:r>
          </a:p>
        </p:txBody>
      </p:sp>
      <p:sp>
        <p:nvSpPr>
          <p:cNvPr id="1267719" name="Rectangle 7"/>
          <p:cNvSpPr>
            <a:spLocks noGrp="1" noChangeArrowheads="1"/>
          </p:cNvSpPr>
          <p:nvPr>
            <p:ph type="title"/>
          </p:nvPr>
        </p:nvSpPr>
        <p:spPr/>
        <p:txBody>
          <a:bodyPr/>
          <a:lstStyle/>
          <a:p>
            <a:r>
              <a:rPr lang="en-US"/>
              <a:t>Drugs That Affect the Synapse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77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77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69763" name="Rectangle 3"/>
          <p:cNvSpPr>
            <a:spLocks noGrp="1" noChangeArrowheads="1"/>
          </p:cNvSpPr>
          <p:nvPr>
            <p:ph type="body" idx="1"/>
          </p:nvPr>
        </p:nvSpPr>
        <p:spPr>
          <a:noFill/>
        </p:spPr>
        <p:txBody>
          <a:bodyPr/>
          <a:lstStyle/>
          <a:p>
            <a:pPr lvl="1"/>
            <a:r>
              <a:rPr lang="en-US"/>
              <a:t> Alcohol and Disease</a:t>
            </a:r>
          </a:p>
          <a:p>
            <a:pPr lvl="2"/>
            <a:r>
              <a:rPr lang="en-US"/>
              <a:t>People who have become addicted to alcohol suffer from a disease called alcoholism. </a:t>
            </a:r>
          </a:p>
          <a:p>
            <a:pPr lvl="2"/>
            <a:r>
              <a:rPr lang="en-US"/>
              <a:t>If a person cannot function properly without satisfying the craving for alcohol, that person has an alcohol-abuse problem.</a:t>
            </a:r>
          </a:p>
          <a:p>
            <a:pPr lvl="2"/>
            <a:r>
              <a:rPr lang="en-US"/>
              <a:t>Long-term alcohol use destroys liver cells.</a:t>
            </a:r>
          </a:p>
        </p:txBody>
      </p:sp>
      <p:sp>
        <p:nvSpPr>
          <p:cNvPr id="1269767" name="Rectangle 7"/>
          <p:cNvSpPr>
            <a:spLocks noGrp="1" noChangeArrowheads="1"/>
          </p:cNvSpPr>
          <p:nvPr>
            <p:ph type="title"/>
          </p:nvPr>
        </p:nvSpPr>
        <p:spPr/>
        <p:txBody>
          <a:bodyPr/>
          <a:lstStyle/>
          <a:p>
            <a:r>
              <a:rPr lang="en-US"/>
              <a:t>Drugs That Affect the Synapse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976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97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1810" name="Rectangle 2"/>
          <p:cNvSpPr>
            <a:spLocks noGrp="1" noChangeArrowheads="1"/>
          </p:cNvSpPr>
          <p:nvPr>
            <p:ph type="title"/>
          </p:nvPr>
        </p:nvSpPr>
        <p:spPr/>
        <p:txBody>
          <a:bodyPr/>
          <a:lstStyle/>
          <a:p>
            <a:r>
              <a:rPr lang="en-US"/>
              <a:t>Drug Abuse</a:t>
            </a:r>
          </a:p>
        </p:txBody>
      </p:sp>
      <p:sp>
        <p:nvSpPr>
          <p:cNvPr id="1271811" name="Rectangle 3"/>
          <p:cNvSpPr>
            <a:spLocks noGrp="1" noChangeArrowheads="1"/>
          </p:cNvSpPr>
          <p:nvPr>
            <p:ph type="body" idx="1"/>
          </p:nvPr>
        </p:nvSpPr>
        <p:spPr>
          <a:noFill/>
        </p:spPr>
        <p:txBody>
          <a:bodyPr/>
          <a:lstStyle/>
          <a:p>
            <a:r>
              <a:rPr lang="en-US"/>
              <a:t>Drug Abuse</a:t>
            </a:r>
          </a:p>
          <a:p>
            <a:pPr lvl="2"/>
            <a:r>
              <a:rPr lang="en-US"/>
              <a:t>Drug abuse is the intentional misuse of any drug for nonmedical purposes. </a:t>
            </a:r>
          </a:p>
          <a:p>
            <a:pPr lvl="2"/>
            <a:r>
              <a:rPr lang="en-US"/>
              <a:t>Drug abuse can cause psychological dependence or serious physical damage to the body.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18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73858" name="Rectangle 2"/>
          <p:cNvSpPr>
            <a:spLocks noGrp="1" noChangeArrowheads="1"/>
          </p:cNvSpPr>
          <p:nvPr>
            <p:ph type="title"/>
          </p:nvPr>
        </p:nvSpPr>
        <p:spPr/>
        <p:txBody>
          <a:bodyPr/>
          <a:lstStyle/>
          <a:p>
            <a:r>
              <a:rPr lang="en-US"/>
              <a:t>Drug Abuse</a:t>
            </a:r>
          </a:p>
        </p:txBody>
      </p:sp>
      <p:sp>
        <p:nvSpPr>
          <p:cNvPr id="1273859" name="Rectangle 3"/>
          <p:cNvSpPr>
            <a:spLocks noGrp="1" noChangeArrowheads="1"/>
          </p:cNvSpPr>
          <p:nvPr>
            <p:ph type="body" idx="1"/>
          </p:nvPr>
        </p:nvSpPr>
        <p:spPr>
          <a:noFill/>
        </p:spPr>
        <p:txBody>
          <a:bodyPr/>
          <a:lstStyle/>
          <a:p>
            <a:r>
              <a:rPr lang="en-US"/>
              <a:t>Uncontrollable dependence on a drug is called an </a:t>
            </a:r>
            <a:r>
              <a:rPr lang="en-US" b="1"/>
              <a:t>addiction</a:t>
            </a:r>
            <a:r>
              <a:rPr lang="en-US"/>
              <a:t>. </a:t>
            </a:r>
          </a:p>
          <a:p>
            <a:r>
              <a:rPr lang="en-US"/>
              <a:t>Some drugs cause a strong psychological dependence, or mental craving.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738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37346" name="Rectangle 2"/>
          <p:cNvSpPr>
            <a:spLocks noGrp="1" noChangeArrowheads="1"/>
          </p:cNvSpPr>
          <p:nvPr>
            <p:ph type="title"/>
          </p:nvPr>
        </p:nvSpPr>
        <p:spPr>
          <a:xfrm>
            <a:off x="14288" y="165100"/>
            <a:ext cx="1069975" cy="427038"/>
          </a:xfrm>
        </p:spPr>
        <p:txBody>
          <a:bodyPr/>
          <a:lstStyle/>
          <a:p>
            <a:r>
              <a:rPr lang="en-US"/>
              <a:t>35–5</a:t>
            </a:r>
          </a:p>
        </p:txBody>
      </p:sp>
      <p:sp>
        <p:nvSpPr>
          <p:cNvPr id="1337347" name="Rectangle 3"/>
          <p:cNvSpPr>
            <a:spLocks noGrp="1" noChangeArrowheads="1"/>
          </p:cNvSpPr>
          <p:nvPr>
            <p:ph type="body" idx="1"/>
          </p:nvPr>
        </p:nvSpPr>
        <p:spPr/>
        <p:txBody>
          <a:bodyPr/>
          <a:lstStyle/>
          <a:p>
            <a:pPr lvl="2"/>
            <a:endParaRPr lang="en-US"/>
          </a:p>
          <a:p>
            <a:endParaRPr lang="en-US"/>
          </a:p>
        </p:txBody>
      </p:sp>
      <p:sp>
        <p:nvSpPr>
          <p:cNvPr id="1337348" name="Rectangle 4">
            <a:hlinkClick r:id="rId3" action="ppaction://hlinkfile"/>
          </p:cNvPr>
          <p:cNvSpPr>
            <a:spLocks noChangeArrowheads="1"/>
          </p:cNvSpPr>
          <p:nvPr/>
        </p:nvSpPr>
        <p:spPr bwMode="auto">
          <a:xfrm>
            <a:off x="5148263" y="2700338"/>
            <a:ext cx="2722562" cy="1143000"/>
          </a:xfrm>
          <a:prstGeom prst="rect">
            <a:avLst/>
          </a:prstGeom>
          <a:no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86410" name="Rectangle 10"/>
          <p:cNvSpPr>
            <a:spLocks noGrp="1" noChangeArrowheads="1"/>
          </p:cNvSpPr>
          <p:nvPr>
            <p:ph type="title"/>
          </p:nvPr>
        </p:nvSpPr>
        <p:spPr/>
        <p:txBody>
          <a:bodyPr/>
          <a:lstStyle/>
          <a:p>
            <a:r>
              <a:rPr lang="en-US"/>
              <a:t>35–5 Drugs and the Nervous System</a:t>
            </a:r>
          </a:p>
        </p:txBody>
      </p:sp>
      <p:pic>
        <p:nvPicPr>
          <p:cNvPr id="486415" name="Picture 15" descr="p910"/>
          <p:cNvPicPr>
            <a:picLocks noChangeAspect="1" noChangeArrowheads="1"/>
          </p:cNvPicPr>
          <p:nvPr/>
        </p:nvPicPr>
        <p:blipFill>
          <a:blip r:embed="rId3" cstate="print"/>
          <a:srcRect/>
          <a:stretch>
            <a:fillRect/>
          </a:stretch>
        </p:blipFill>
        <p:spPr bwMode="auto">
          <a:xfrm>
            <a:off x="0" y="1304925"/>
            <a:ext cx="8696325" cy="49911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90247" name="Rectangle 7"/>
          <p:cNvSpPr>
            <a:spLocks noGrp="1" noChangeArrowheads="1"/>
          </p:cNvSpPr>
          <p:nvPr>
            <p:ph type="title"/>
          </p:nvPr>
        </p:nvSpPr>
        <p:spPr>
          <a:xfrm>
            <a:off x="14288" y="165100"/>
            <a:ext cx="1069975" cy="427038"/>
          </a:xfrm>
        </p:spPr>
        <p:txBody>
          <a:bodyPr/>
          <a:lstStyle/>
          <a:p>
            <a:r>
              <a:rPr lang="en-US"/>
              <a:t>35–5</a:t>
            </a:r>
          </a:p>
        </p:txBody>
      </p:sp>
      <p:sp>
        <p:nvSpPr>
          <p:cNvPr id="1290248" name="Rectangle 8"/>
          <p:cNvSpPr>
            <a:spLocks noGrp="1" noChangeArrowheads="1"/>
          </p:cNvSpPr>
          <p:nvPr>
            <p:ph type="body" idx="1"/>
          </p:nvPr>
        </p:nvSpPr>
        <p:spPr/>
        <p:txBody>
          <a:bodyPr/>
          <a:lstStyle/>
          <a:p>
            <a:pPr lvl="1"/>
            <a:r>
              <a:rPr lang="en-US"/>
              <a:t>A drug that increases the heart rate and breathing rate is a </a:t>
            </a:r>
          </a:p>
          <a:p>
            <a:pPr lvl="2"/>
            <a:r>
              <a:rPr lang="en-US"/>
              <a:t>depressant.	</a:t>
            </a:r>
          </a:p>
          <a:p>
            <a:pPr lvl="2"/>
            <a:r>
              <a:rPr lang="en-US"/>
              <a:t>opiate.	</a:t>
            </a:r>
          </a:p>
          <a:p>
            <a:pPr lvl="2"/>
            <a:r>
              <a:rPr lang="en-US"/>
              <a:t>stimulant.	</a:t>
            </a:r>
          </a:p>
          <a:p>
            <a:pPr lvl="2"/>
            <a:r>
              <a:rPr lang="en-US"/>
              <a:t>barbiturate.</a:t>
            </a:r>
          </a:p>
        </p:txBody>
      </p:sp>
      <p:sp>
        <p:nvSpPr>
          <p:cNvPr id="1290244" name="Rectangle 4"/>
          <p:cNvSpPr>
            <a:spLocks noChangeArrowheads="1"/>
          </p:cNvSpPr>
          <p:nvPr/>
        </p:nvSpPr>
        <p:spPr bwMode="auto">
          <a:xfrm>
            <a:off x="949325" y="351472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90245" name="Picture 5" descr="1"/>
          <p:cNvPicPr>
            <a:picLocks noChangeAspect="1" noChangeArrowheads="1"/>
          </p:cNvPicPr>
          <p:nvPr/>
        </p:nvPicPr>
        <p:blipFill>
          <a:blip r:embed="rId3" cstate="print"/>
          <a:srcRect/>
          <a:stretch>
            <a:fillRect/>
          </a:stretch>
        </p:blipFill>
        <p:spPr bwMode="auto">
          <a:xfrm>
            <a:off x="241300" y="1092200"/>
            <a:ext cx="561975" cy="501650"/>
          </a:xfrm>
          <a:prstGeom prst="rect">
            <a:avLst/>
          </a:prstGeom>
          <a:noFill/>
        </p:spPr>
      </p:pic>
      <p:pic>
        <p:nvPicPr>
          <p:cNvPr id="1290246" name="Picture 6" descr="A"/>
          <p:cNvPicPr>
            <a:picLocks noChangeAspect="1" noChangeArrowheads="1"/>
          </p:cNvPicPr>
          <p:nvPr/>
        </p:nvPicPr>
        <p:blipFill>
          <a:blip r:embed="rId4" cstate="print"/>
          <a:srcRect/>
          <a:stretch>
            <a:fillRect/>
          </a:stretch>
        </p:blipFill>
        <p:spPr bwMode="auto">
          <a:xfrm>
            <a:off x="304800" y="3482975"/>
            <a:ext cx="582613"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02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90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4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92295" name="Rectangle 7"/>
          <p:cNvSpPr>
            <a:spLocks noGrp="1" noChangeArrowheads="1"/>
          </p:cNvSpPr>
          <p:nvPr>
            <p:ph type="title"/>
          </p:nvPr>
        </p:nvSpPr>
        <p:spPr>
          <a:xfrm>
            <a:off x="14288" y="165100"/>
            <a:ext cx="1069975" cy="427038"/>
          </a:xfrm>
        </p:spPr>
        <p:txBody>
          <a:bodyPr/>
          <a:lstStyle/>
          <a:p>
            <a:r>
              <a:rPr lang="en-US"/>
              <a:t>35–5</a:t>
            </a:r>
          </a:p>
        </p:txBody>
      </p:sp>
      <p:sp>
        <p:nvSpPr>
          <p:cNvPr id="1292296" name="Rectangle 8"/>
          <p:cNvSpPr>
            <a:spLocks noGrp="1" noChangeArrowheads="1"/>
          </p:cNvSpPr>
          <p:nvPr>
            <p:ph type="body" idx="1"/>
          </p:nvPr>
        </p:nvSpPr>
        <p:spPr/>
        <p:txBody>
          <a:bodyPr/>
          <a:lstStyle/>
          <a:p>
            <a:pPr lvl="1"/>
            <a:r>
              <a:rPr lang="en-US"/>
              <a:t>A powerful stimulant that increases blood pressure and heart rate that can lead to a heart attack is 	</a:t>
            </a:r>
          </a:p>
          <a:p>
            <a:pPr lvl="2"/>
            <a:r>
              <a:rPr lang="en-US"/>
              <a:t>cocaine.	</a:t>
            </a:r>
          </a:p>
          <a:p>
            <a:pPr lvl="2"/>
            <a:r>
              <a:rPr lang="en-US"/>
              <a:t>opium.	</a:t>
            </a:r>
          </a:p>
          <a:p>
            <a:pPr lvl="2"/>
            <a:r>
              <a:rPr lang="en-US"/>
              <a:t>marijuana.	</a:t>
            </a:r>
          </a:p>
          <a:p>
            <a:pPr lvl="2"/>
            <a:r>
              <a:rPr lang="en-US"/>
              <a:t>caffeine.</a:t>
            </a:r>
          </a:p>
        </p:txBody>
      </p:sp>
      <p:sp>
        <p:nvSpPr>
          <p:cNvPr id="1292292" name="Rectangle 4"/>
          <p:cNvSpPr>
            <a:spLocks noChangeArrowheads="1"/>
          </p:cNvSpPr>
          <p:nvPr/>
        </p:nvSpPr>
        <p:spPr bwMode="auto">
          <a:xfrm>
            <a:off x="949325" y="266382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92293" name="Picture 5" descr="A"/>
          <p:cNvPicPr>
            <a:picLocks noChangeAspect="1" noChangeArrowheads="1"/>
          </p:cNvPicPr>
          <p:nvPr/>
        </p:nvPicPr>
        <p:blipFill>
          <a:blip r:embed="rId3" cstate="print"/>
          <a:srcRect/>
          <a:stretch>
            <a:fillRect/>
          </a:stretch>
        </p:blipFill>
        <p:spPr bwMode="auto">
          <a:xfrm>
            <a:off x="249238" y="2676525"/>
            <a:ext cx="582612" cy="519113"/>
          </a:xfrm>
          <a:prstGeom prst="rect">
            <a:avLst/>
          </a:prstGeom>
          <a:noFill/>
        </p:spPr>
      </p:pic>
      <p:pic>
        <p:nvPicPr>
          <p:cNvPr id="1292294" name="Picture 6" descr="2"/>
          <p:cNvPicPr>
            <a:picLocks noChangeAspect="1" noChangeArrowheads="1"/>
          </p:cNvPicPr>
          <p:nvPr/>
        </p:nvPicPr>
        <p:blipFill>
          <a:blip r:embed="rId4" cstate="print"/>
          <a:srcRect/>
          <a:stretch>
            <a:fillRect/>
          </a:stretch>
        </p:blipFill>
        <p:spPr bwMode="auto">
          <a:xfrm>
            <a:off x="238125" y="1022350"/>
            <a:ext cx="585788"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22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922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229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94343" name="Rectangle 7"/>
          <p:cNvSpPr>
            <a:spLocks noGrp="1" noChangeArrowheads="1"/>
          </p:cNvSpPr>
          <p:nvPr>
            <p:ph type="title"/>
          </p:nvPr>
        </p:nvSpPr>
        <p:spPr>
          <a:xfrm>
            <a:off x="14288" y="165100"/>
            <a:ext cx="1069975" cy="427038"/>
          </a:xfrm>
        </p:spPr>
        <p:txBody>
          <a:bodyPr/>
          <a:lstStyle/>
          <a:p>
            <a:r>
              <a:rPr lang="en-US"/>
              <a:t>35–5</a:t>
            </a:r>
          </a:p>
        </p:txBody>
      </p:sp>
      <p:sp>
        <p:nvSpPr>
          <p:cNvPr id="1294344" name="Rectangle 8"/>
          <p:cNvSpPr>
            <a:spLocks noGrp="1" noChangeArrowheads="1"/>
          </p:cNvSpPr>
          <p:nvPr>
            <p:ph type="body" idx="1"/>
          </p:nvPr>
        </p:nvSpPr>
        <p:spPr>
          <a:xfrm>
            <a:off x="273050" y="1095375"/>
            <a:ext cx="8502650" cy="4938713"/>
          </a:xfrm>
        </p:spPr>
        <p:txBody>
          <a:bodyPr/>
          <a:lstStyle/>
          <a:p>
            <a:pPr lvl="1"/>
            <a:r>
              <a:rPr lang="en-US"/>
              <a:t>Many drugs that affect the brain and behavior do so because they	</a:t>
            </a:r>
          </a:p>
          <a:p>
            <a:pPr lvl="2"/>
            <a:r>
              <a:rPr lang="en-US"/>
              <a:t>affect organ systems and those changes are detected by the brain.	</a:t>
            </a:r>
          </a:p>
          <a:p>
            <a:pPr lvl="2"/>
            <a:r>
              <a:rPr lang="en-US"/>
              <a:t>interfere with the normal functioning of neurotransmitters.	</a:t>
            </a:r>
          </a:p>
          <a:p>
            <a:pPr lvl="2"/>
            <a:r>
              <a:rPr lang="en-US"/>
              <a:t>cause the brain to release endorphins.	</a:t>
            </a:r>
          </a:p>
          <a:p>
            <a:pPr lvl="2"/>
            <a:r>
              <a:rPr lang="en-US"/>
              <a:t>enter the cell bodies of brain neurons causing them to behave differently.</a:t>
            </a:r>
          </a:p>
        </p:txBody>
      </p:sp>
      <p:sp>
        <p:nvSpPr>
          <p:cNvPr id="1294340" name="Rectangle 4"/>
          <p:cNvSpPr>
            <a:spLocks noChangeArrowheads="1"/>
          </p:cNvSpPr>
          <p:nvPr/>
        </p:nvSpPr>
        <p:spPr bwMode="auto">
          <a:xfrm>
            <a:off x="949325" y="3286125"/>
            <a:ext cx="7731125" cy="8572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94341" name="Picture 5" descr="A"/>
          <p:cNvPicPr>
            <a:picLocks noChangeAspect="1" noChangeArrowheads="1"/>
          </p:cNvPicPr>
          <p:nvPr/>
        </p:nvPicPr>
        <p:blipFill>
          <a:blip r:embed="rId3" cstate="print"/>
          <a:srcRect/>
          <a:stretch>
            <a:fillRect/>
          </a:stretch>
        </p:blipFill>
        <p:spPr bwMode="auto">
          <a:xfrm>
            <a:off x="304800" y="3254375"/>
            <a:ext cx="582613" cy="519113"/>
          </a:xfrm>
          <a:prstGeom prst="rect">
            <a:avLst/>
          </a:prstGeom>
          <a:noFill/>
        </p:spPr>
      </p:pic>
      <p:pic>
        <p:nvPicPr>
          <p:cNvPr id="1294342" name="Picture 6" descr="3"/>
          <p:cNvPicPr>
            <a:picLocks noChangeAspect="1" noChangeArrowheads="1"/>
          </p:cNvPicPr>
          <p:nvPr/>
        </p:nvPicPr>
        <p:blipFill>
          <a:blip r:embed="rId4" cstate="print"/>
          <a:srcRect/>
          <a:stretch>
            <a:fillRect/>
          </a:stretch>
        </p:blipFill>
        <p:spPr bwMode="auto">
          <a:xfrm>
            <a:off x="236538" y="1022350"/>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43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943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43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96391" name="Rectangle 7"/>
          <p:cNvSpPr>
            <a:spLocks noGrp="1" noChangeArrowheads="1"/>
          </p:cNvSpPr>
          <p:nvPr>
            <p:ph type="title"/>
          </p:nvPr>
        </p:nvSpPr>
        <p:spPr>
          <a:xfrm>
            <a:off x="14288" y="165100"/>
            <a:ext cx="1069975" cy="427038"/>
          </a:xfrm>
        </p:spPr>
        <p:txBody>
          <a:bodyPr/>
          <a:lstStyle/>
          <a:p>
            <a:r>
              <a:rPr lang="en-US"/>
              <a:t>35–5</a:t>
            </a:r>
          </a:p>
        </p:txBody>
      </p:sp>
      <p:sp>
        <p:nvSpPr>
          <p:cNvPr id="1296392" name="Rectangle 8"/>
          <p:cNvSpPr>
            <a:spLocks noGrp="1" noChangeArrowheads="1"/>
          </p:cNvSpPr>
          <p:nvPr>
            <p:ph type="body" idx="1"/>
          </p:nvPr>
        </p:nvSpPr>
        <p:spPr/>
        <p:txBody>
          <a:bodyPr/>
          <a:lstStyle/>
          <a:p>
            <a:pPr lvl="1"/>
            <a:r>
              <a:rPr lang="en-US"/>
              <a:t>True or False? Medically prescribed drugs cannot cause addiction. </a:t>
            </a:r>
          </a:p>
          <a:p>
            <a:pPr lvl="2"/>
            <a:r>
              <a:rPr lang="en-US"/>
              <a:t>True	</a:t>
            </a:r>
          </a:p>
          <a:p>
            <a:pPr lvl="2"/>
            <a:r>
              <a:rPr lang="en-US"/>
              <a:t>False	</a:t>
            </a:r>
          </a:p>
        </p:txBody>
      </p:sp>
      <p:sp>
        <p:nvSpPr>
          <p:cNvPr id="1296388" name="Rectangle 4"/>
          <p:cNvSpPr>
            <a:spLocks noChangeArrowheads="1"/>
          </p:cNvSpPr>
          <p:nvPr/>
        </p:nvSpPr>
        <p:spPr bwMode="auto">
          <a:xfrm>
            <a:off x="971550" y="2865438"/>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96389" name="Picture 5" descr="A"/>
          <p:cNvPicPr>
            <a:picLocks noChangeAspect="1" noChangeArrowheads="1"/>
          </p:cNvPicPr>
          <p:nvPr/>
        </p:nvPicPr>
        <p:blipFill>
          <a:blip r:embed="rId3" cstate="print"/>
          <a:srcRect/>
          <a:stretch>
            <a:fillRect/>
          </a:stretch>
        </p:blipFill>
        <p:spPr bwMode="auto">
          <a:xfrm>
            <a:off x="227013" y="2889250"/>
            <a:ext cx="582612" cy="519113"/>
          </a:xfrm>
          <a:prstGeom prst="rect">
            <a:avLst/>
          </a:prstGeom>
          <a:noFill/>
        </p:spPr>
      </p:pic>
      <p:pic>
        <p:nvPicPr>
          <p:cNvPr id="1296390" name="Picture 6" descr="4"/>
          <p:cNvPicPr>
            <a:picLocks noChangeAspect="1" noChangeArrowheads="1"/>
          </p:cNvPicPr>
          <p:nvPr/>
        </p:nvPicPr>
        <p:blipFill>
          <a:blip r:embed="rId4" cstate="print"/>
          <a:srcRect/>
          <a:stretch>
            <a:fillRect/>
          </a:stretch>
        </p:blipFill>
        <p:spPr bwMode="auto">
          <a:xfrm>
            <a:off x="236538" y="1022350"/>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638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96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638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298439" name="Rectangle 7"/>
          <p:cNvSpPr>
            <a:spLocks noGrp="1" noChangeArrowheads="1"/>
          </p:cNvSpPr>
          <p:nvPr>
            <p:ph type="title"/>
          </p:nvPr>
        </p:nvSpPr>
        <p:spPr>
          <a:xfrm>
            <a:off x="14288" y="165100"/>
            <a:ext cx="1069975" cy="427038"/>
          </a:xfrm>
        </p:spPr>
        <p:txBody>
          <a:bodyPr/>
          <a:lstStyle/>
          <a:p>
            <a:r>
              <a:rPr lang="en-US"/>
              <a:t>35–5</a:t>
            </a:r>
          </a:p>
        </p:txBody>
      </p:sp>
      <p:sp>
        <p:nvSpPr>
          <p:cNvPr id="1298440" name="Rectangle 8"/>
          <p:cNvSpPr>
            <a:spLocks noGrp="1" noChangeArrowheads="1"/>
          </p:cNvSpPr>
          <p:nvPr>
            <p:ph type="body" idx="1"/>
          </p:nvPr>
        </p:nvSpPr>
        <p:spPr/>
        <p:txBody>
          <a:bodyPr/>
          <a:lstStyle/>
          <a:p>
            <a:pPr lvl="1"/>
            <a:r>
              <a:rPr lang="en-US"/>
              <a:t>Alcohol acts on the brain as a	</a:t>
            </a:r>
          </a:p>
          <a:p>
            <a:pPr lvl="2"/>
            <a:r>
              <a:rPr lang="en-US"/>
              <a:t>general stimulant of the nervous system.	</a:t>
            </a:r>
          </a:p>
          <a:p>
            <a:pPr lvl="2"/>
            <a:r>
              <a:rPr lang="en-US"/>
              <a:t>general depressant of the nervous system.	</a:t>
            </a:r>
          </a:p>
          <a:p>
            <a:pPr lvl="2"/>
            <a:r>
              <a:rPr lang="en-US"/>
              <a:t>pain reliever acting in the cerebrum.	</a:t>
            </a:r>
          </a:p>
          <a:p>
            <a:pPr lvl="2"/>
            <a:r>
              <a:rPr lang="en-US"/>
              <a:t>stimulant of the brain stem and cerebellum.</a:t>
            </a:r>
          </a:p>
        </p:txBody>
      </p:sp>
      <p:sp>
        <p:nvSpPr>
          <p:cNvPr id="1298436" name="Rectangle 4"/>
          <p:cNvSpPr>
            <a:spLocks noChangeArrowheads="1"/>
          </p:cNvSpPr>
          <p:nvPr/>
        </p:nvSpPr>
        <p:spPr bwMode="auto">
          <a:xfrm>
            <a:off x="949325" y="2443163"/>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298437" name="Picture 5" descr="A"/>
          <p:cNvPicPr>
            <a:picLocks noChangeAspect="1" noChangeArrowheads="1"/>
          </p:cNvPicPr>
          <p:nvPr/>
        </p:nvPicPr>
        <p:blipFill>
          <a:blip r:embed="rId3" cstate="print"/>
          <a:srcRect/>
          <a:stretch>
            <a:fillRect/>
          </a:stretch>
        </p:blipFill>
        <p:spPr bwMode="auto">
          <a:xfrm>
            <a:off x="304800" y="2425700"/>
            <a:ext cx="582613" cy="519113"/>
          </a:xfrm>
          <a:prstGeom prst="rect">
            <a:avLst/>
          </a:prstGeom>
          <a:noFill/>
        </p:spPr>
      </p:pic>
      <p:pic>
        <p:nvPicPr>
          <p:cNvPr id="1298438" name="Picture 6" descr="5"/>
          <p:cNvPicPr>
            <a:picLocks noChangeAspect="1" noChangeArrowheads="1"/>
          </p:cNvPicPr>
          <p:nvPr/>
        </p:nvPicPr>
        <p:blipFill>
          <a:blip r:embed="rId4" cstate="print"/>
          <a:srcRect/>
          <a:stretch>
            <a:fillRect/>
          </a:stretch>
        </p:blipFill>
        <p:spPr bwMode="auto">
          <a:xfrm>
            <a:off x="236538" y="1022350"/>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984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984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843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0" y="2924175"/>
            <a:ext cx="9144000" cy="609600"/>
          </a:xfrm>
          <a:noFill/>
        </p:spPr>
        <p:txBody>
          <a:bodyPr/>
          <a:lstStyle/>
          <a:p>
            <a:r>
              <a:rPr lang="en-US"/>
              <a:t>END OF SECTION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6994" name="Rectangle 2"/>
          <p:cNvSpPr>
            <a:spLocks noGrp="1" noChangeArrowheads="1"/>
          </p:cNvSpPr>
          <p:nvPr>
            <p:ph type="title"/>
          </p:nvPr>
        </p:nvSpPr>
        <p:spPr/>
        <p:txBody>
          <a:bodyPr/>
          <a:lstStyle/>
          <a:p>
            <a:r>
              <a:rPr lang="en-US"/>
              <a:t>Drugs</a:t>
            </a:r>
          </a:p>
        </p:txBody>
      </p:sp>
      <p:sp>
        <p:nvSpPr>
          <p:cNvPr id="1236995" name="Rectangle 3"/>
          <p:cNvSpPr>
            <a:spLocks noGrp="1" noChangeArrowheads="1"/>
          </p:cNvSpPr>
          <p:nvPr>
            <p:ph type="body" idx="1"/>
          </p:nvPr>
        </p:nvSpPr>
        <p:spPr>
          <a:noFill/>
        </p:spPr>
        <p:txBody>
          <a:bodyPr/>
          <a:lstStyle/>
          <a:p>
            <a:r>
              <a:rPr lang="en-US"/>
              <a:t>A </a:t>
            </a:r>
            <a:r>
              <a:rPr lang="en-US" b="1"/>
              <a:t>drug</a:t>
            </a:r>
            <a:r>
              <a:rPr lang="en-US"/>
              <a:t> is any substance, other than food, that changes the structure or function of the body. </a:t>
            </a:r>
          </a:p>
          <a:p>
            <a:r>
              <a:rPr lang="en-US"/>
              <a:t>Some drugs, such as cocaine and heroin are illegal. Other drugs, such as penicillin and codeine are prescribed by doctors. Still other drugs, including cough medicines can be purchased over the counter.</a:t>
            </a:r>
          </a:p>
          <a:p>
            <a:r>
              <a:rPr lang="en-US"/>
              <a:t>All drugs can be harmful if used improperly or abused.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69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69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39042" name="Rectangle 2"/>
          <p:cNvSpPr>
            <a:spLocks noGrp="1" noChangeArrowheads="1"/>
          </p:cNvSpPr>
          <p:nvPr>
            <p:ph type="title"/>
          </p:nvPr>
        </p:nvSpPr>
        <p:spPr/>
        <p:txBody>
          <a:bodyPr/>
          <a:lstStyle/>
          <a:p>
            <a:r>
              <a:rPr lang="en-US"/>
              <a:t>Drugs</a:t>
            </a:r>
          </a:p>
        </p:txBody>
      </p:sp>
      <p:sp>
        <p:nvSpPr>
          <p:cNvPr id="1239043" name="Rectangle 3"/>
          <p:cNvSpPr>
            <a:spLocks noGrp="1" noChangeArrowheads="1"/>
          </p:cNvSpPr>
          <p:nvPr>
            <p:ph type="body" idx="1"/>
          </p:nvPr>
        </p:nvSpPr>
        <p:spPr>
          <a:noFill/>
        </p:spPr>
        <p:txBody>
          <a:bodyPr/>
          <a:lstStyle/>
          <a:p>
            <a:r>
              <a:rPr lang="en-US"/>
              <a:t>Drugs differ in the ways in which they affect the body.</a:t>
            </a:r>
          </a:p>
          <a:p>
            <a:pPr lvl="2"/>
            <a:r>
              <a:rPr lang="en-US"/>
              <a:t>Some kill bacteria and are useful in treating disease.</a:t>
            </a:r>
          </a:p>
          <a:p>
            <a:pPr lvl="2"/>
            <a:r>
              <a:rPr lang="en-US"/>
              <a:t>Others affect a particular system of the body. </a:t>
            </a:r>
          </a:p>
          <a:p>
            <a:pPr lvl="2"/>
            <a:r>
              <a:rPr lang="en-US"/>
              <a:t>Others cause changes to the brain and synapses.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904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390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390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82961" name="Rectangle 17"/>
          <p:cNvSpPr>
            <a:spLocks noGrp="1" noChangeArrowheads="1"/>
          </p:cNvSpPr>
          <p:nvPr>
            <p:ph type="title"/>
          </p:nvPr>
        </p:nvSpPr>
        <p:spPr>
          <a:xfrm>
            <a:off x="5254625" y="0"/>
            <a:ext cx="3889375" cy="631825"/>
          </a:xfrm>
        </p:spPr>
        <p:txBody>
          <a:bodyPr/>
          <a:lstStyle/>
          <a:p>
            <a:r>
              <a:rPr lang="en-US"/>
              <a:t>Drugs That Affect the Synapse</a:t>
            </a:r>
          </a:p>
        </p:txBody>
      </p:sp>
      <p:sp>
        <p:nvSpPr>
          <p:cNvPr id="82962" name="Rectangle 18"/>
          <p:cNvSpPr>
            <a:spLocks noGrp="1" noChangeArrowheads="1"/>
          </p:cNvSpPr>
          <p:nvPr>
            <p:ph type="body" idx="1"/>
          </p:nvPr>
        </p:nvSpPr>
        <p:spPr>
          <a:noFill/>
        </p:spPr>
        <p:txBody>
          <a:bodyPr/>
          <a:lstStyle/>
          <a:p>
            <a:endParaRPr lang="en-US"/>
          </a:p>
          <a:p>
            <a:pPr lvl="1"/>
            <a:r>
              <a:rPr lang="en-US"/>
              <a:t>What are the different classes of drugs that directly affect the central nervous system?</a:t>
            </a:r>
          </a:p>
          <a:p>
            <a:pPr lvl="1"/>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243138" name="Rectangle 2"/>
          <p:cNvSpPr>
            <a:spLocks noGrp="1" noChangeArrowheads="1"/>
          </p:cNvSpPr>
          <p:nvPr>
            <p:ph type="title"/>
          </p:nvPr>
        </p:nvSpPr>
        <p:spPr>
          <a:xfrm>
            <a:off x="5254625" y="0"/>
            <a:ext cx="3706813" cy="457200"/>
          </a:xfrm>
          <a:noFill/>
          <a:ln/>
        </p:spPr>
        <p:txBody>
          <a:bodyPr/>
          <a:lstStyle/>
          <a:p>
            <a:r>
              <a:rPr lang="en-US"/>
              <a:t>Drugs That Affect the Synapse</a:t>
            </a:r>
          </a:p>
        </p:txBody>
      </p:sp>
      <p:sp>
        <p:nvSpPr>
          <p:cNvPr id="1243139" name="Rectangle 3"/>
          <p:cNvSpPr>
            <a:spLocks noGrp="1" noChangeArrowheads="1"/>
          </p:cNvSpPr>
          <p:nvPr>
            <p:ph type="body" idx="1"/>
          </p:nvPr>
        </p:nvSpPr>
        <p:spPr>
          <a:xfrm>
            <a:off x="273050" y="1095375"/>
            <a:ext cx="8870950" cy="5572125"/>
          </a:xfrm>
        </p:spPr>
        <p:txBody>
          <a:bodyPr/>
          <a:lstStyle/>
          <a:p>
            <a:r>
              <a:rPr lang="en-US" sz="2800">
                <a:solidFill>
                  <a:srgbClr val="006400"/>
                </a:solidFill>
              </a:rPr>
              <a:t>Stimulants</a:t>
            </a:r>
            <a:endParaRPr lang="en-US"/>
          </a:p>
          <a:p>
            <a:pPr marL="1093788" lvl="4">
              <a:spcBef>
                <a:spcPct val="65000"/>
              </a:spcBef>
              <a:spcAft>
                <a:spcPct val="0"/>
              </a:spcAft>
            </a:pPr>
            <a:r>
              <a:rPr lang="en-US"/>
              <a:t>Stimulants increase heart rate, blood pressure, and breathing rate. In addition, stimulants increase the release of neurotransmitters at some synapses in the brain. </a:t>
            </a:r>
            <a:endParaRPr lang="en-US" b="0"/>
          </a:p>
          <a:p>
            <a:pPr marL="1093788" lvl="4">
              <a:spcBef>
                <a:spcPct val="65000"/>
              </a:spcBef>
              <a:spcAft>
                <a:spcPct val="0"/>
              </a:spcAft>
            </a:pPr>
            <a:r>
              <a:rPr lang="en-US" b="0"/>
              <a:t>Common stimulants include amphetamines, cocaine, nicotine, and caffeine.</a:t>
            </a:r>
            <a:endParaRPr lang="en-US"/>
          </a:p>
          <a:p>
            <a:pPr lvl="2"/>
            <a:endParaRPr lang="en-US"/>
          </a:p>
        </p:txBody>
      </p:sp>
      <p:sp>
        <p:nvSpPr>
          <p:cNvPr id="1243141" name="Rectangle 5"/>
          <p:cNvSpPr>
            <a:spLocks noChangeArrowheads="1"/>
          </p:cNvSpPr>
          <p:nvPr/>
        </p:nvSpPr>
        <p:spPr bwMode="auto">
          <a:xfrm>
            <a:off x="292100" y="2311400"/>
            <a:ext cx="1087438" cy="566738"/>
          </a:xfrm>
          <a:prstGeom prst="rect">
            <a:avLst/>
          </a:prstGeom>
          <a:solidFill>
            <a:schemeClr val="bg1"/>
          </a:solidFill>
          <a:ln w="9525">
            <a:noFill/>
            <a:miter lim="800000"/>
            <a:headEnd/>
            <a:tailEnd/>
          </a:ln>
          <a:effectLst/>
        </p:spPr>
        <p:txBody>
          <a:bodyPr wrap="none" anchor="ctr"/>
          <a:lstStyle/>
          <a:p>
            <a:endParaRPr lang="en-US"/>
          </a:p>
        </p:txBody>
      </p:sp>
      <p:pic>
        <p:nvPicPr>
          <p:cNvPr id="1243142" name="Picture 6" descr="key"/>
          <p:cNvPicPr>
            <a:picLocks noChangeAspect="1" noChangeArrowheads="1"/>
          </p:cNvPicPr>
          <p:nvPr/>
        </p:nvPicPr>
        <p:blipFill>
          <a:blip r:embed="rId3" cstate="print"/>
          <a:srcRect/>
          <a:stretch>
            <a:fillRect/>
          </a:stretch>
        </p:blipFill>
        <p:spPr bwMode="auto">
          <a:xfrm>
            <a:off x="504825" y="2089150"/>
            <a:ext cx="673100" cy="434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31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47243" name="Rectangle 11"/>
          <p:cNvSpPr>
            <a:spLocks noGrp="1" noChangeArrowheads="1"/>
          </p:cNvSpPr>
          <p:nvPr>
            <p:ph type="title"/>
          </p:nvPr>
        </p:nvSpPr>
        <p:spPr/>
        <p:txBody>
          <a:bodyPr/>
          <a:lstStyle/>
          <a:p>
            <a:r>
              <a:rPr lang="en-US"/>
              <a:t>Drugs That Affect the Synapse</a:t>
            </a:r>
          </a:p>
        </p:txBody>
      </p:sp>
      <p:sp>
        <p:nvSpPr>
          <p:cNvPr id="1247244" name="Rectangle 12"/>
          <p:cNvSpPr>
            <a:spLocks noGrp="1" noChangeArrowheads="1"/>
          </p:cNvSpPr>
          <p:nvPr>
            <p:ph type="body" idx="1"/>
          </p:nvPr>
        </p:nvSpPr>
        <p:spPr>
          <a:xfrm>
            <a:off x="273050" y="1095375"/>
            <a:ext cx="8142288" cy="4619625"/>
          </a:xfrm>
        </p:spPr>
        <p:txBody>
          <a:bodyPr/>
          <a:lstStyle/>
          <a:p>
            <a:pPr lvl="1">
              <a:lnSpc>
                <a:spcPct val="90000"/>
              </a:lnSpc>
            </a:pPr>
            <a:r>
              <a:rPr lang="en-US"/>
              <a:t>Depressants </a:t>
            </a:r>
          </a:p>
          <a:p>
            <a:pPr lvl="2">
              <a:lnSpc>
                <a:spcPct val="90000"/>
              </a:lnSpc>
            </a:pPr>
            <a:r>
              <a:rPr lang="en-US"/>
              <a:t>Depressants slow down heart rate and breathing rate, lower blood pressure, relax muscles, and relieve tension. </a:t>
            </a:r>
          </a:p>
          <a:p>
            <a:pPr lvl="2">
              <a:lnSpc>
                <a:spcPct val="90000"/>
              </a:lnSpc>
              <a:spcBef>
                <a:spcPct val="100000"/>
              </a:spcBef>
            </a:pPr>
            <a:r>
              <a:rPr lang="en-US" b="0"/>
              <a:t>Barbiturates, tranquilizers, and alcohol are some examples of depressants.</a:t>
            </a:r>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724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1336" name="Rectangle 8"/>
          <p:cNvSpPr>
            <a:spLocks noGrp="1" noChangeArrowheads="1"/>
          </p:cNvSpPr>
          <p:nvPr>
            <p:ph type="body" idx="1"/>
          </p:nvPr>
        </p:nvSpPr>
        <p:spPr/>
        <p:txBody>
          <a:bodyPr/>
          <a:lstStyle/>
          <a:p>
            <a:pPr lvl="1"/>
            <a:r>
              <a:rPr lang="en-US"/>
              <a:t>Cocaine  </a:t>
            </a:r>
          </a:p>
          <a:p>
            <a:pPr lvl="2"/>
            <a:r>
              <a:rPr lang="en-US"/>
              <a:t>Cocaine causes the sudden release in the brain of a neurotransmitter called dopamine.</a:t>
            </a:r>
            <a:endParaRPr lang="en-US" b="0"/>
          </a:p>
          <a:p>
            <a:pPr lvl="2">
              <a:spcBef>
                <a:spcPct val="100000"/>
              </a:spcBef>
            </a:pPr>
            <a:r>
              <a:rPr lang="en-US" b="0"/>
              <a:t>Cocaine also acts as a powerful stimulant.</a:t>
            </a:r>
          </a:p>
        </p:txBody>
      </p:sp>
      <p:sp>
        <p:nvSpPr>
          <p:cNvPr id="1251338" name="Rectangle 10"/>
          <p:cNvSpPr>
            <a:spLocks noGrp="1" noChangeArrowheads="1"/>
          </p:cNvSpPr>
          <p:nvPr>
            <p:ph type="title"/>
          </p:nvPr>
        </p:nvSpPr>
        <p:spPr>
          <a:xfrm>
            <a:off x="5254625" y="0"/>
            <a:ext cx="3597275" cy="457200"/>
          </a:xfrm>
          <a:noFill/>
          <a:ln/>
        </p:spPr>
        <p:txBody>
          <a:bodyPr/>
          <a:lstStyle/>
          <a:p>
            <a:r>
              <a:rPr lang="en-US"/>
              <a:t>Drugs That Affect the Synapse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133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53385" name="Rectangle 9"/>
          <p:cNvSpPr>
            <a:spLocks noGrp="1" noChangeArrowheads="1"/>
          </p:cNvSpPr>
          <p:nvPr>
            <p:ph type="title"/>
          </p:nvPr>
        </p:nvSpPr>
        <p:spPr/>
        <p:txBody>
          <a:bodyPr/>
          <a:lstStyle/>
          <a:p>
            <a:r>
              <a:rPr lang="en-US"/>
              <a:t>Drugs That Affect the Synapse</a:t>
            </a:r>
          </a:p>
        </p:txBody>
      </p:sp>
      <p:sp>
        <p:nvSpPr>
          <p:cNvPr id="1253386" name="Rectangle 10"/>
          <p:cNvSpPr>
            <a:spLocks noGrp="1" noChangeArrowheads="1"/>
          </p:cNvSpPr>
          <p:nvPr>
            <p:ph type="body" idx="1"/>
          </p:nvPr>
        </p:nvSpPr>
        <p:spPr>
          <a:xfrm>
            <a:off x="273050" y="1095375"/>
            <a:ext cx="8118475" cy="4619625"/>
          </a:xfrm>
        </p:spPr>
        <p:txBody>
          <a:bodyPr/>
          <a:lstStyle/>
          <a:p>
            <a:pPr lvl="1"/>
            <a:r>
              <a:rPr lang="en-US"/>
              <a:t>Opiates  </a:t>
            </a:r>
          </a:p>
          <a:p>
            <a:pPr lvl="2"/>
            <a:r>
              <a:rPr lang="en-US"/>
              <a:t>Opiates mimic endorphins which normally help to overcome sensations of pain.</a:t>
            </a:r>
            <a:endParaRPr lang="en-US" b="0"/>
          </a:p>
          <a:p>
            <a:pPr lvl="2">
              <a:spcBef>
                <a:spcPct val="100000"/>
              </a:spcBef>
            </a:pPr>
            <a:r>
              <a:rPr lang="en-US" b="0"/>
              <a:t>Common opiates include morphine and codeine.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338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IO3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BIO3a_C_HEAD_Key Statemen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C_HEAD_Key Statemen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C_HEAD_Key Statem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C_HEAD_Key Stateme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C_HEAD_Key Stateme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C_HEAD_Key Stateme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C_HEAD_Key Stateme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C_HEAD_Key Stateme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C_HEAD_Key Statemen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C_HEAD_Key Stateme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C_HEAD_Key Stateme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C_HEAD_Key Stateme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C_HEAD_Key Stateme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C_HEAD_Key Stateme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ioQuiz_6-27">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Quiz_6-27">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Quiz_6-2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Quiz_6-2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Quiz_6-2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Quiz_6-2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Quiz_6-2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Quiz_6-2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Quiz_6-2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Quiz_6-2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Quiz_6-2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Quiz_6-2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Quiz_6-2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Quiz_6-2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IO3a_Subchapter 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Subchapter 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Subchapter 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Subchapter 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Subchapter 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Subchapter 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Subchapter 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Subchapter 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Subchapter 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Subchapter 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Subchapter 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Subchapter 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Subchapter 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Subchapter 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O3a_Key Concep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Key Conce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IO3a_Key Concept_2">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_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Key Concept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_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IO3a_OUTLINE_HEADER">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HEAD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O3a_Outline_NO_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NO_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_NO_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NO_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NO_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NO_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NO_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NO_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NO_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NO_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NO_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NO_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NO_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NO_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IO3a_END">
  <a:themeElements>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BIO3a_E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BIO3a_EN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BIO3a_EN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BIO3a_EN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BIO3a_EN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BIO3a_EN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BIO3a_EN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BIO3a_C_HEAD_Key Statemen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BIO3a_C_HEAD_Key Statemen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2_BIO3a_C_HEAD_Key Statem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BIO3a_C_HEAD_Key Stateme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BIO3a_C_HEAD_Key Stateme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BIO3a_C_HEAD_Key Stateme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BIO3a_C_HEAD_Key Stateme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BIO3a_C_HEAD_Key Stateme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BIO3a_C_HEAD_Key Statemen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BIO3a_C_HEAD_Key Stateme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BIO3a_C_HEAD_Key Stateme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BIO3a_C_HEAD_Key Stateme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BIO3a_C_HEAD_Key Stateme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BIO3a_C_HEAD_Key Stateme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150</TotalTime>
  <Words>745</Words>
  <Application>Microsoft Office PowerPoint</Application>
  <PresentationFormat>On-screen Show (4:3)</PresentationFormat>
  <Paragraphs>147</Paragraphs>
  <Slides>25</Slides>
  <Notes>25</Notes>
  <HiddenSlides>0</HiddenSlides>
  <MMClips>0</MMClips>
  <ScaleCrop>false</ScaleCrop>
  <HeadingPairs>
    <vt:vector size="6" baseType="variant">
      <vt:variant>
        <vt:lpstr>Fonts Used</vt:lpstr>
      </vt:variant>
      <vt:variant>
        <vt:i4>4</vt:i4>
      </vt:variant>
      <vt:variant>
        <vt:lpstr>Theme</vt:lpstr>
      </vt:variant>
      <vt:variant>
        <vt:i4>11</vt:i4>
      </vt:variant>
      <vt:variant>
        <vt:lpstr>Slide Titles</vt:lpstr>
      </vt:variant>
      <vt:variant>
        <vt:i4>25</vt:i4>
      </vt:variant>
    </vt:vector>
  </HeadingPairs>
  <TitlesOfParts>
    <vt:vector size="40" baseType="lpstr">
      <vt:lpstr>Arial</vt:lpstr>
      <vt:lpstr>ＭＳ Ｐゴシック</vt:lpstr>
      <vt:lpstr>Wingdings</vt:lpstr>
      <vt:lpstr>Times New Roman</vt:lpstr>
      <vt:lpstr>BIO3d</vt:lpstr>
      <vt:lpstr>1_BIO3a_Subchapter Head</vt:lpstr>
      <vt:lpstr>BIO3a_Key Concept</vt:lpstr>
      <vt:lpstr>BIO3a_Key Concept_2</vt:lpstr>
      <vt:lpstr>BIO3a_OUTLINE_HEADER</vt:lpstr>
      <vt:lpstr>BIO3a_Outline_NO_HEAD</vt:lpstr>
      <vt:lpstr>BIO3a_END</vt:lpstr>
      <vt:lpstr>BIO3a_Quiz</vt:lpstr>
      <vt:lpstr>2_BIO3a_C_HEAD_Key Statement</vt:lpstr>
      <vt:lpstr>1_BIO3a_C_HEAD_Key Statement</vt:lpstr>
      <vt:lpstr>BioQuiz_6-27</vt:lpstr>
      <vt:lpstr>Biology</vt:lpstr>
      <vt:lpstr>35–5 Drugs and the Nervous System</vt:lpstr>
      <vt:lpstr>Drugs</vt:lpstr>
      <vt:lpstr>Drugs</vt:lpstr>
      <vt:lpstr>Drugs That Affect the Synapse</vt:lpstr>
      <vt:lpstr>Drugs That Affect the Synapse</vt:lpstr>
      <vt:lpstr>Drugs That Affect the Synapse</vt:lpstr>
      <vt:lpstr>Drugs That Affect the Synapse</vt:lpstr>
      <vt:lpstr>Drugs That Affect the Synapse</vt:lpstr>
      <vt:lpstr>Drugs That Affect the Synapse</vt:lpstr>
      <vt:lpstr>Drugs That Affect the Synapse</vt:lpstr>
      <vt:lpstr>Drugs That Affect the Synapse</vt:lpstr>
      <vt:lpstr>Drugs That Affect the Synapse</vt:lpstr>
      <vt:lpstr>Drugs That Affect the Synapse</vt:lpstr>
      <vt:lpstr>Drugs That Affect the Synapse</vt:lpstr>
      <vt:lpstr>Drugs That Affect the Synapse</vt:lpstr>
      <vt:lpstr>Drug Abuse</vt:lpstr>
      <vt:lpstr>Drug Abuse</vt:lpstr>
      <vt:lpstr>35–5</vt:lpstr>
      <vt:lpstr>35–5</vt:lpstr>
      <vt:lpstr>35–5</vt:lpstr>
      <vt:lpstr>35–5</vt:lpstr>
      <vt:lpstr>35–5</vt:lpstr>
      <vt:lpstr>35–5</vt:lpstr>
      <vt:lpstr>END OF SECTION</vt:lpstr>
    </vt:vector>
  </TitlesOfParts>
  <Company>Laura Baselice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dc:title>
  <cp:lastModifiedBy>ITSUser</cp:lastModifiedBy>
  <cp:revision>18</cp:revision>
  <dcterms:modified xsi:type="dcterms:W3CDTF">2011-09-19T17:17:15Z</dcterms:modified>
</cp:coreProperties>
</file>