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s/slide33.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notesSlides/notesSlide4.xml" ContentType="application/vnd.openxmlformats-officedocument.presentationml.notes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theme/theme17.xml" ContentType="application/vnd.openxmlformats-officedocument.them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notesSlides/notesSlide34.xml" ContentType="application/vnd.openxmlformats-officedocument.presentationml.notesSlide+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1" r:id="rId2"/>
    <p:sldMasterId id="2147483650" r:id="rId3"/>
    <p:sldMasterId id="2147483664" r:id="rId4"/>
    <p:sldMasterId id="2147483685" r:id="rId5"/>
    <p:sldMasterId id="2147483656" r:id="rId6"/>
    <p:sldMasterId id="2147483673" r:id="rId7"/>
    <p:sldMasterId id="2147483674" r:id="rId8"/>
    <p:sldMasterId id="2147483666" r:id="rId9"/>
    <p:sldMasterId id="2147483670" r:id="rId10"/>
    <p:sldMasterId id="2147483671" r:id="rId11"/>
    <p:sldMasterId id="2147483667" r:id="rId12"/>
    <p:sldMasterId id="2147483678" r:id="rId13"/>
    <p:sldMasterId id="2147483686" r:id="rId14"/>
    <p:sldMasterId id="2147483687" r:id="rId15"/>
    <p:sldMasterId id="2147483688" r:id="rId16"/>
  </p:sldMasterIdLst>
  <p:notesMasterIdLst>
    <p:notesMasterId r:id="rId53"/>
  </p:notesMasterIdLst>
  <p:sldIdLst>
    <p:sldId id="256" r:id="rId17"/>
    <p:sldId id="265" r:id="rId18"/>
    <p:sldId id="260" r:id="rId19"/>
    <p:sldId id="257" r:id="rId20"/>
    <p:sldId id="279" r:id="rId21"/>
    <p:sldId id="280" r:id="rId22"/>
    <p:sldId id="281" r:id="rId23"/>
    <p:sldId id="311" r:id="rId24"/>
    <p:sldId id="264" r:id="rId25"/>
    <p:sldId id="284" r:id="rId26"/>
    <p:sldId id="285" r:id="rId27"/>
    <p:sldId id="286" r:id="rId28"/>
    <p:sldId id="287" r:id="rId29"/>
    <p:sldId id="288" r:id="rId30"/>
    <p:sldId id="282"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278" r:id="rId44"/>
    <p:sldId id="304" r:id="rId45"/>
    <p:sldId id="305" r:id="rId46"/>
    <p:sldId id="306" r:id="rId47"/>
    <p:sldId id="307" r:id="rId48"/>
    <p:sldId id="308" r:id="rId49"/>
    <p:sldId id="309" r:id="rId50"/>
    <p:sldId id="310" r:id="rId51"/>
    <p:sldId id="275" r:id="rId52"/>
  </p:sldIdLst>
  <p:sldSz cx="9144000" cy="6858000" type="screen4x3"/>
  <p:notesSz cx="6858000" cy="9144000"/>
  <p:defaultTextStyle>
    <a:defPPr>
      <a:defRPr lang="en-US"/>
    </a:defPPr>
    <a:lvl1pPr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0"/>
      </a:spcBef>
      <a:spcAft>
        <a:spcPct val="0"/>
      </a:spcAft>
      <a:defRPr sz="2800" b="1" kern="1200">
        <a:solidFill>
          <a:schemeClr val="bg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2800" b="1" kern="1200">
        <a:solidFill>
          <a:schemeClr val="bg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2800" b="1" kern="1200">
        <a:solidFill>
          <a:schemeClr val="bg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2800" b="1" kern="1200">
        <a:solidFill>
          <a:schemeClr val="bg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2800" b="1" kern="1200">
        <a:solidFill>
          <a:schemeClr val="bg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00"/>
    <a:srgbClr val="FF0000"/>
    <a:srgbClr val="006400"/>
    <a:srgbClr val="0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16" autoAdjust="0"/>
    <p:restoredTop sz="82278" autoAdjust="0"/>
  </p:normalViewPr>
  <p:slideViewPr>
    <p:cSldViewPr snapToGrid="0">
      <p:cViewPr varScale="1">
        <p:scale>
          <a:sx n="36" d="100"/>
          <a:sy n="36" d="100"/>
        </p:scale>
        <p:origin x="-72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84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slide" Target="slides/slide26.xml"/><Relationship Id="rId47" Type="http://schemas.openxmlformats.org/officeDocument/2006/relationships/slide" Target="slides/slide31.xml"/><Relationship Id="rId50" Type="http://schemas.openxmlformats.org/officeDocument/2006/relationships/slide" Target="slides/slide34.xml"/><Relationship Id="rId55"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openxmlformats.org/officeDocument/2006/relationships/slide" Target="slides/slide30.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4.xml"/><Relationship Id="rId29" Type="http://schemas.openxmlformats.org/officeDocument/2006/relationships/slide" Target="slides/slide13.xml"/><Relationship Id="rId41" Type="http://schemas.openxmlformats.org/officeDocument/2006/relationships/slide" Target="slides/slide25.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slide" Target="slides/slide24.xml"/><Relationship Id="rId45" Type="http://schemas.openxmlformats.org/officeDocument/2006/relationships/slide" Target="slides/slide29.xml"/><Relationship Id="rId53"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49" Type="http://schemas.openxmlformats.org/officeDocument/2006/relationships/slide" Target="slides/slide33.xml"/><Relationship Id="rId57"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3.xml"/><Relationship Id="rId31" Type="http://schemas.openxmlformats.org/officeDocument/2006/relationships/slide" Target="slides/slide15.xml"/><Relationship Id="rId44" Type="http://schemas.openxmlformats.org/officeDocument/2006/relationships/slide" Target="slides/slide28.xml"/><Relationship Id="rId52" Type="http://schemas.openxmlformats.org/officeDocument/2006/relationships/slide" Target="slides/slide3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slide" Target="slides/slide27.xml"/><Relationship Id="rId48" Type="http://schemas.openxmlformats.org/officeDocument/2006/relationships/slide" Target="slides/slide32.xml"/><Relationship Id="rId5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3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chemeClr val="tx1"/>
                </a:solidFill>
                <a:effectLst/>
              </a:defRPr>
            </a:lvl1pPr>
          </a:lstStyle>
          <a:p>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effectLst/>
              </a:defRPr>
            </a:lvl1pPr>
          </a:lstStyle>
          <a:p>
            <a:endParaRPr lang="en-U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solidFill>
                  <a:schemeClr val="tx1"/>
                </a:solidFill>
                <a:effectLst/>
              </a:defRPr>
            </a:lvl1pPr>
          </a:lstStyle>
          <a:p>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solidFill>
                  <a:schemeClr val="tx1"/>
                </a:solidFill>
                <a:effectLst/>
              </a:defRPr>
            </a:lvl1pPr>
          </a:lstStyle>
          <a:p>
            <a:fld id="{0A38B5B0-4BDB-4AC8-A244-FB1E45ED2D0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43C8D9-9A74-4215-86AD-A38AA26F0644}" type="slidenum">
              <a:rPr lang="en-US"/>
              <a:pPr/>
              <a:t>1</a:t>
            </a:fld>
            <a:endParaRPr lang="en-US"/>
          </a:p>
        </p:txBody>
      </p:sp>
      <p:sp>
        <p:nvSpPr>
          <p:cNvPr id="674818" name="Rectangle 2"/>
          <p:cNvSpPr>
            <a:spLocks noRot="1" noChangeArrowheads="1" noTextEdit="1"/>
          </p:cNvSpPr>
          <p:nvPr>
            <p:ph type="sldImg"/>
          </p:nvPr>
        </p:nvSpPr>
        <p:spPr>
          <a:ln/>
        </p:spPr>
      </p:sp>
      <p:sp>
        <p:nvSpPr>
          <p:cNvPr id="67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B12CA5-8753-4022-8796-A33C2A3C4C5D}" type="slidenum">
              <a:rPr lang="en-US"/>
              <a:pPr/>
              <a:t>10</a:t>
            </a:fld>
            <a:endParaRPr lang="en-US"/>
          </a:p>
        </p:txBody>
      </p:sp>
      <p:sp>
        <p:nvSpPr>
          <p:cNvPr id="1313794" name="Rectangle 2"/>
          <p:cNvSpPr>
            <a:spLocks noRot="1" noChangeArrowheads="1" noTextEdit="1"/>
          </p:cNvSpPr>
          <p:nvPr>
            <p:ph type="sldImg"/>
          </p:nvPr>
        </p:nvSpPr>
        <p:spPr>
          <a:ln/>
        </p:spPr>
      </p:sp>
      <p:sp>
        <p:nvSpPr>
          <p:cNvPr id="1313795" name="Rectangle 3"/>
          <p:cNvSpPr>
            <a:spLocks noGrp="1" noChangeArrowheads="1"/>
          </p:cNvSpPr>
          <p:nvPr>
            <p:ph type="body" idx="1"/>
          </p:nvPr>
        </p:nvSpPr>
        <p:spPr/>
        <p:txBody>
          <a:bodyPr/>
          <a:lstStyle/>
          <a:p>
            <a:r>
              <a:rPr lang="en-US" b="1"/>
              <a:t>Sponges carry out basic functions, such as feeding and circulation, by moving water through their bodies.</a:t>
            </a:r>
            <a:r>
              <a:rPr lang="en-US"/>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8356BE-9895-477B-B71C-56804CDBA3FB}" type="slidenum">
              <a:rPr lang="en-US"/>
              <a:pPr/>
              <a:t>11</a:t>
            </a:fld>
            <a:endParaRPr lang="en-US"/>
          </a:p>
        </p:txBody>
      </p:sp>
      <p:sp>
        <p:nvSpPr>
          <p:cNvPr id="1315842" name="Rectangle 1026"/>
          <p:cNvSpPr>
            <a:spLocks noRot="1" noChangeArrowheads="1" noTextEdit="1"/>
          </p:cNvSpPr>
          <p:nvPr>
            <p:ph type="sldImg"/>
          </p:nvPr>
        </p:nvSpPr>
        <p:spPr>
          <a:ln/>
        </p:spPr>
      </p:sp>
      <p:sp>
        <p:nvSpPr>
          <p:cNvPr id="1315843" name="Rectangle 1027"/>
          <p:cNvSpPr>
            <a:spLocks noGrp="1" noChangeArrowheads="1"/>
          </p:cNvSpPr>
          <p:nvPr>
            <p:ph type="body" idx="1"/>
          </p:nvPr>
        </p:nvSpPr>
        <p:spPr/>
        <p:txBody>
          <a:bodyPr/>
          <a:lstStyle/>
          <a:p>
            <a:r>
              <a:rPr lang="en-US" b="1"/>
              <a:t>Sponges carry out basic functions, such as feeding and circulation, by moving water through their bodies.</a:t>
            </a:r>
            <a:r>
              <a:rPr lang="en-US"/>
              <a:t> Choanocytes use flagella to move water through pores in the wall of the sponge and out through the osculum. As water moves through the sponge, food particles are filtered from the water, and wastes are removed from the sponge.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12DBC0-D034-4CFB-BB2F-056C4A6DCDE2}" type="slidenum">
              <a:rPr lang="en-US"/>
              <a:pPr/>
              <a:t>12</a:t>
            </a:fld>
            <a:endParaRPr lang="en-US"/>
          </a:p>
        </p:txBody>
      </p:sp>
      <p:sp>
        <p:nvSpPr>
          <p:cNvPr id="1317890" name="Rectangle 2"/>
          <p:cNvSpPr>
            <a:spLocks noRot="1" noChangeArrowheads="1" noTextEdit="1"/>
          </p:cNvSpPr>
          <p:nvPr>
            <p:ph type="sldImg"/>
          </p:nvPr>
        </p:nvSpPr>
        <p:spPr>
          <a:ln/>
        </p:spPr>
      </p:sp>
      <p:sp>
        <p:nvSpPr>
          <p:cNvPr id="131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77740D-E51F-4465-AC47-39F4C72D3755}" type="slidenum">
              <a:rPr lang="en-US"/>
              <a:pPr/>
              <a:t>13</a:t>
            </a:fld>
            <a:endParaRPr lang="en-US"/>
          </a:p>
        </p:txBody>
      </p:sp>
      <p:sp>
        <p:nvSpPr>
          <p:cNvPr id="1319938" name="Rectangle 2"/>
          <p:cNvSpPr>
            <a:spLocks noRot="1" noChangeArrowheads="1" noTextEdit="1"/>
          </p:cNvSpPr>
          <p:nvPr>
            <p:ph type="sldImg"/>
          </p:nvPr>
        </p:nvSpPr>
        <p:spPr>
          <a:ln/>
        </p:spPr>
      </p:sp>
      <p:sp>
        <p:nvSpPr>
          <p:cNvPr id="1319939" name="Rectangle 3"/>
          <p:cNvSpPr>
            <a:spLocks noGrp="1" noChangeArrowheads="1"/>
          </p:cNvSpPr>
          <p:nvPr>
            <p:ph type="body" idx="1"/>
          </p:nvPr>
        </p:nvSpPr>
        <p:spPr/>
        <p:txBody>
          <a:bodyPr/>
          <a:lstStyle/>
          <a:p>
            <a:r>
              <a:rPr lang="en-US" b="1"/>
              <a:t>Sponges carry out basic functions, such as feeding and circulation, by moving water through their bodies.</a:t>
            </a:r>
            <a:r>
              <a:rPr lang="en-US"/>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BBD103-B711-48EC-A562-5E9D97DE5827}" type="slidenum">
              <a:rPr lang="en-US"/>
              <a:pPr/>
              <a:t>14</a:t>
            </a:fld>
            <a:endParaRPr lang="en-US"/>
          </a:p>
        </p:txBody>
      </p:sp>
      <p:sp>
        <p:nvSpPr>
          <p:cNvPr id="1321986" name="Rectangle 2"/>
          <p:cNvSpPr>
            <a:spLocks noRot="1" noChangeArrowheads="1" noTextEdit="1"/>
          </p:cNvSpPr>
          <p:nvPr>
            <p:ph type="sldImg"/>
          </p:nvPr>
        </p:nvSpPr>
        <p:spPr>
          <a:ln/>
        </p:spPr>
      </p:sp>
      <p:sp>
        <p:nvSpPr>
          <p:cNvPr id="1321987" name="Rectangle 3"/>
          <p:cNvSpPr>
            <a:spLocks noGrp="1" noChangeArrowheads="1"/>
          </p:cNvSpPr>
          <p:nvPr>
            <p:ph type="body" idx="1"/>
          </p:nvPr>
        </p:nvSpPr>
        <p:spPr/>
        <p:txBody>
          <a:bodyPr/>
          <a:lstStyle/>
          <a:p>
            <a:r>
              <a:rPr lang="en-US" b="1"/>
              <a:t>Sponges carry out basic functions, such as feeding and circulation, by moving water through their bodies.</a:t>
            </a:r>
            <a:r>
              <a:rPr lang="en-US"/>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7B9991-F049-4191-8D17-034E9EDD8EE8}" type="slidenum">
              <a:rPr lang="en-US"/>
              <a:pPr/>
              <a:t>15</a:t>
            </a:fld>
            <a:endParaRPr lang="en-US"/>
          </a:p>
        </p:txBody>
      </p:sp>
      <p:sp>
        <p:nvSpPr>
          <p:cNvPr id="1309698" name="Rectangle 2"/>
          <p:cNvSpPr>
            <a:spLocks noRot="1" noChangeArrowheads="1" noTextEdit="1"/>
          </p:cNvSpPr>
          <p:nvPr>
            <p:ph type="sldImg"/>
          </p:nvPr>
        </p:nvSpPr>
        <p:spPr>
          <a:ln/>
        </p:spPr>
      </p:sp>
      <p:sp>
        <p:nvSpPr>
          <p:cNvPr id="130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764665-C9D9-47F0-B151-377D4DF3EEE7}" type="slidenum">
              <a:rPr lang="en-US"/>
              <a:pPr/>
              <a:t>16</a:t>
            </a:fld>
            <a:endParaRPr lang="en-US"/>
          </a:p>
        </p:txBody>
      </p:sp>
      <p:sp>
        <p:nvSpPr>
          <p:cNvPr id="1326082" name="Rectangle 2"/>
          <p:cNvSpPr>
            <a:spLocks noRot="1" noChangeArrowheads="1" noTextEdit="1"/>
          </p:cNvSpPr>
          <p:nvPr>
            <p:ph type="sldImg"/>
          </p:nvPr>
        </p:nvSpPr>
        <p:spPr>
          <a:ln/>
        </p:spPr>
      </p:sp>
      <p:sp>
        <p:nvSpPr>
          <p:cNvPr id="132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83447F-C94C-4FE8-BB5D-A5DBCA308969}" type="slidenum">
              <a:rPr lang="en-US"/>
              <a:pPr/>
              <a:t>17</a:t>
            </a:fld>
            <a:endParaRPr lang="en-US"/>
          </a:p>
        </p:txBody>
      </p:sp>
      <p:sp>
        <p:nvSpPr>
          <p:cNvPr id="1328130" name="Rectangle 2"/>
          <p:cNvSpPr>
            <a:spLocks noRot="1" noChangeArrowheads="1" noTextEdit="1"/>
          </p:cNvSpPr>
          <p:nvPr>
            <p:ph type="sldImg"/>
          </p:nvPr>
        </p:nvSpPr>
        <p:spPr>
          <a:ln/>
        </p:spPr>
      </p:sp>
      <p:sp>
        <p:nvSpPr>
          <p:cNvPr id="132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948031-AD3F-4716-8C40-10D31C606D80}" type="slidenum">
              <a:rPr lang="en-US"/>
              <a:pPr/>
              <a:t>18</a:t>
            </a:fld>
            <a:endParaRPr lang="en-US"/>
          </a:p>
        </p:txBody>
      </p:sp>
      <p:sp>
        <p:nvSpPr>
          <p:cNvPr id="1330178" name="Rectangle 2"/>
          <p:cNvSpPr>
            <a:spLocks noRot="1" noChangeArrowheads="1" noTextEdit="1"/>
          </p:cNvSpPr>
          <p:nvPr>
            <p:ph type="sldImg"/>
          </p:nvPr>
        </p:nvSpPr>
        <p:spPr>
          <a:ln/>
        </p:spPr>
      </p:sp>
      <p:sp>
        <p:nvSpPr>
          <p:cNvPr id="133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853E2E-8983-4D80-B6A8-FAA97F25062C}" type="slidenum">
              <a:rPr lang="en-US"/>
              <a:pPr/>
              <a:t>19</a:t>
            </a:fld>
            <a:endParaRPr lang="en-US"/>
          </a:p>
        </p:txBody>
      </p:sp>
      <p:sp>
        <p:nvSpPr>
          <p:cNvPr id="1332226" name="Rectangle 2"/>
          <p:cNvSpPr>
            <a:spLocks noRot="1" noChangeArrowheads="1" noTextEdit="1"/>
          </p:cNvSpPr>
          <p:nvPr>
            <p:ph type="sldImg"/>
          </p:nvPr>
        </p:nvSpPr>
        <p:spPr>
          <a:ln/>
        </p:spPr>
      </p:sp>
      <p:sp>
        <p:nvSpPr>
          <p:cNvPr id="133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220005-FC19-4F88-8B0F-1E4C6D40B336}" type="slidenum">
              <a:rPr lang="en-US"/>
              <a:pPr/>
              <a:t>2</a:t>
            </a:fld>
            <a:endParaRPr lang="en-US"/>
          </a:p>
        </p:txBody>
      </p:sp>
      <p:sp>
        <p:nvSpPr>
          <p:cNvPr id="675842" name="Rectangle 2"/>
          <p:cNvSpPr>
            <a:spLocks noRot="1" noChangeArrowheads="1" noTextEdit="1"/>
          </p:cNvSpPr>
          <p:nvPr>
            <p:ph type="sldImg"/>
          </p:nvPr>
        </p:nvSpPr>
        <p:spPr>
          <a:ln/>
        </p:spPr>
      </p:sp>
      <p:sp>
        <p:nvSpPr>
          <p:cNvPr id="675843" name="Rectangle 3"/>
          <p:cNvSpPr>
            <a:spLocks noGrp="1" noChangeArrowheads="1"/>
          </p:cNvSpPr>
          <p:nvPr>
            <p:ph type="body" idx="1"/>
          </p:nvPr>
        </p:nvSpPr>
        <p:spPr/>
        <p:txBody>
          <a:bodyPr/>
          <a:lstStyle/>
          <a:p>
            <a:r>
              <a:rPr lang="en-US"/>
              <a:t>Photo Credit: Fred McConnaughey/Photo Researchers, Inc.</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E1F7A5-9A98-4709-B58A-3118E034DCDC}" type="slidenum">
              <a:rPr lang="en-US"/>
              <a:pPr/>
              <a:t>20</a:t>
            </a:fld>
            <a:endParaRPr lang="en-US"/>
          </a:p>
        </p:txBody>
      </p:sp>
      <p:sp>
        <p:nvSpPr>
          <p:cNvPr id="1334274" name="Rectangle 2"/>
          <p:cNvSpPr>
            <a:spLocks noRot="1" noChangeArrowheads="1" noTextEdit="1"/>
          </p:cNvSpPr>
          <p:nvPr>
            <p:ph type="sldImg"/>
          </p:nvPr>
        </p:nvSpPr>
        <p:spPr>
          <a:ln/>
        </p:spPr>
      </p:sp>
      <p:sp>
        <p:nvSpPr>
          <p:cNvPr id="1334275" name="Rectangle 3"/>
          <p:cNvSpPr>
            <a:spLocks noGrp="1" noChangeArrowheads="1"/>
          </p:cNvSpPr>
          <p:nvPr>
            <p:ph type="body" idx="1"/>
          </p:nvPr>
        </p:nvSpPr>
        <p:spPr/>
        <p:txBody>
          <a:bodyPr/>
          <a:lstStyle/>
          <a:p>
            <a:endParaRPr lang="en-US" b="1" i="1"/>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AFFC41-8DD3-4148-8597-B9CCE3821D63}" type="slidenum">
              <a:rPr lang="en-US"/>
              <a:pPr/>
              <a:t>21</a:t>
            </a:fld>
            <a:endParaRPr lang="en-US"/>
          </a:p>
        </p:txBody>
      </p:sp>
      <p:sp>
        <p:nvSpPr>
          <p:cNvPr id="1336322" name="Rectangle 2"/>
          <p:cNvSpPr>
            <a:spLocks noRot="1" noChangeArrowheads="1" noTextEdit="1"/>
          </p:cNvSpPr>
          <p:nvPr>
            <p:ph type="sldImg"/>
          </p:nvPr>
        </p:nvSpPr>
        <p:spPr>
          <a:ln/>
        </p:spPr>
      </p:sp>
      <p:sp>
        <p:nvSpPr>
          <p:cNvPr id="1336323" name="Rectangle 3"/>
          <p:cNvSpPr>
            <a:spLocks noGrp="1" noChangeArrowheads="1"/>
          </p:cNvSpPr>
          <p:nvPr>
            <p:ph type="body" idx="1"/>
          </p:nvPr>
        </p:nvSpPr>
        <p:spPr/>
        <p:txBody>
          <a:bodyPr/>
          <a:lstStyle/>
          <a:p>
            <a:r>
              <a:rPr lang="en-US"/>
              <a:t>Most sponges reproduce sexually, and many have internal fertilization. </a:t>
            </a:r>
            <a:endParaRPr lang="en-US" b="1" i="1"/>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428B25-2680-44C3-98F8-890C341B16BB}" type="slidenum">
              <a:rPr lang="en-US"/>
              <a:pPr/>
              <a:t>22</a:t>
            </a:fld>
            <a:endParaRPr lang="en-US"/>
          </a:p>
        </p:txBody>
      </p:sp>
      <p:sp>
        <p:nvSpPr>
          <p:cNvPr id="1338370" name="Rectangle 2"/>
          <p:cNvSpPr>
            <a:spLocks noRot="1" noChangeArrowheads="1" noTextEdit="1"/>
          </p:cNvSpPr>
          <p:nvPr>
            <p:ph type="sldImg"/>
          </p:nvPr>
        </p:nvSpPr>
        <p:spPr>
          <a:ln/>
        </p:spPr>
      </p:sp>
      <p:sp>
        <p:nvSpPr>
          <p:cNvPr id="1338371" name="Rectangle 3"/>
          <p:cNvSpPr>
            <a:spLocks noGrp="1" noChangeArrowheads="1"/>
          </p:cNvSpPr>
          <p:nvPr>
            <p:ph type="body" idx="1"/>
          </p:nvPr>
        </p:nvSpPr>
        <p:spPr/>
        <p:txBody>
          <a:bodyPr/>
          <a:lstStyle/>
          <a:p>
            <a:endParaRPr lang="en-US" b="1" i="1"/>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9E79E5-B157-4CAD-870D-F9C025417356}" type="slidenum">
              <a:rPr lang="en-US"/>
              <a:pPr/>
              <a:t>23</a:t>
            </a:fld>
            <a:endParaRPr lang="en-US"/>
          </a:p>
        </p:txBody>
      </p:sp>
      <p:sp>
        <p:nvSpPr>
          <p:cNvPr id="1340418" name="Rectangle 2"/>
          <p:cNvSpPr>
            <a:spLocks noRot="1" noChangeArrowheads="1" noTextEdit="1"/>
          </p:cNvSpPr>
          <p:nvPr>
            <p:ph type="sldImg"/>
          </p:nvPr>
        </p:nvSpPr>
        <p:spPr>
          <a:ln/>
        </p:spPr>
      </p:sp>
      <p:sp>
        <p:nvSpPr>
          <p:cNvPr id="1340419" name="Rectangle 3"/>
          <p:cNvSpPr>
            <a:spLocks noGrp="1" noChangeArrowheads="1"/>
          </p:cNvSpPr>
          <p:nvPr>
            <p:ph type="body" idx="1"/>
          </p:nvPr>
        </p:nvSpPr>
        <p:spPr/>
        <p:txBody>
          <a:bodyPr/>
          <a:lstStyle/>
          <a:p>
            <a:endParaRPr lang="en-US" b="1" i="1"/>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C139B2-609F-42C2-A87F-7226A7508DC2}" type="slidenum">
              <a:rPr lang="en-US"/>
              <a:pPr/>
              <a:t>24</a:t>
            </a:fld>
            <a:endParaRPr lang="en-US"/>
          </a:p>
        </p:txBody>
      </p:sp>
      <p:sp>
        <p:nvSpPr>
          <p:cNvPr id="1342466" name="Rectangle 2"/>
          <p:cNvSpPr>
            <a:spLocks noRot="1" noChangeArrowheads="1" noTextEdit="1"/>
          </p:cNvSpPr>
          <p:nvPr>
            <p:ph type="sldImg"/>
          </p:nvPr>
        </p:nvSpPr>
        <p:spPr>
          <a:ln/>
        </p:spPr>
      </p:sp>
      <p:sp>
        <p:nvSpPr>
          <p:cNvPr id="134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123D50-3A04-4D3B-BBB9-13CA81AA12B0}" type="slidenum">
              <a:rPr lang="en-US"/>
              <a:pPr/>
              <a:t>25</a:t>
            </a:fld>
            <a:endParaRPr lang="en-US"/>
          </a:p>
        </p:txBody>
      </p:sp>
      <p:sp>
        <p:nvSpPr>
          <p:cNvPr id="1344514" name="Rectangle 2"/>
          <p:cNvSpPr>
            <a:spLocks noRot="1" noChangeArrowheads="1" noTextEdit="1"/>
          </p:cNvSpPr>
          <p:nvPr>
            <p:ph type="sldImg"/>
          </p:nvPr>
        </p:nvSpPr>
        <p:spPr>
          <a:ln/>
        </p:spPr>
      </p:sp>
      <p:sp>
        <p:nvSpPr>
          <p:cNvPr id="1344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A352F3-23E5-485C-952C-BC365714CA59}" type="slidenum">
              <a:rPr lang="en-US"/>
              <a:pPr/>
              <a:t>26</a:t>
            </a:fld>
            <a:endParaRPr lang="en-US"/>
          </a:p>
        </p:txBody>
      </p:sp>
      <p:sp>
        <p:nvSpPr>
          <p:cNvPr id="1346562" name="Rectangle 2"/>
          <p:cNvSpPr>
            <a:spLocks noRot="1" noChangeArrowheads="1" noTextEdit="1"/>
          </p:cNvSpPr>
          <p:nvPr>
            <p:ph type="sldImg"/>
          </p:nvPr>
        </p:nvSpPr>
        <p:spPr>
          <a:ln/>
        </p:spPr>
      </p:sp>
      <p:sp>
        <p:nvSpPr>
          <p:cNvPr id="134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C9D7F7-C62D-4745-8798-F89000D4291C}" type="slidenum">
              <a:rPr lang="en-US"/>
              <a:pPr/>
              <a:t>27</a:t>
            </a:fld>
            <a:endParaRPr lang="en-US"/>
          </a:p>
        </p:txBody>
      </p:sp>
      <p:sp>
        <p:nvSpPr>
          <p:cNvPr id="1348610" name="Rectangle 2"/>
          <p:cNvSpPr>
            <a:spLocks noRot="1" noChangeArrowheads="1" noTextEdit="1"/>
          </p:cNvSpPr>
          <p:nvPr>
            <p:ph type="sldImg"/>
          </p:nvPr>
        </p:nvSpPr>
        <p:spPr>
          <a:ln/>
        </p:spPr>
      </p:sp>
      <p:sp>
        <p:nvSpPr>
          <p:cNvPr id="1348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835902-CD3E-4CB7-8CD3-A353C9A82B29}" type="slidenum">
              <a:rPr lang="en-US"/>
              <a:pPr/>
              <a:t>28</a:t>
            </a:fld>
            <a:endParaRPr lang="en-US"/>
          </a:p>
        </p:txBody>
      </p:sp>
      <p:sp>
        <p:nvSpPr>
          <p:cNvPr id="1301506" name="Rectangle 2"/>
          <p:cNvSpPr>
            <a:spLocks noRot="1" noChangeArrowheads="1" noTextEdit="1"/>
          </p:cNvSpPr>
          <p:nvPr>
            <p:ph type="sldImg"/>
          </p:nvPr>
        </p:nvSpPr>
        <p:spPr>
          <a:ln/>
        </p:spPr>
      </p:sp>
      <p:sp>
        <p:nvSpPr>
          <p:cNvPr id="130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B96641-6A41-4384-879E-76648D625805}" type="slidenum">
              <a:rPr lang="en-US"/>
              <a:pPr/>
              <a:t>29</a:t>
            </a:fld>
            <a:endParaRPr lang="en-US"/>
          </a:p>
        </p:txBody>
      </p:sp>
      <p:sp>
        <p:nvSpPr>
          <p:cNvPr id="1354754" name="Rectangle 2"/>
          <p:cNvSpPr>
            <a:spLocks noRot="1" noChangeArrowheads="1" noTextEdit="1"/>
          </p:cNvSpPr>
          <p:nvPr>
            <p:ph type="sldImg"/>
          </p:nvPr>
        </p:nvSpPr>
        <p:spPr>
          <a:ln/>
        </p:spPr>
      </p:sp>
      <p:sp>
        <p:nvSpPr>
          <p:cNvPr id="135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481616-4442-4F1E-8800-C8F5E6140CF1}" type="slidenum">
              <a:rPr lang="en-US"/>
              <a:pPr/>
              <a:t>3</a:t>
            </a:fld>
            <a:endParaRPr lang="en-US"/>
          </a:p>
        </p:txBody>
      </p:sp>
      <p:sp>
        <p:nvSpPr>
          <p:cNvPr id="679938" name="Rectangle 2"/>
          <p:cNvSpPr>
            <a:spLocks noRot="1" noChangeArrowheads="1" noTextEdit="1"/>
          </p:cNvSpPr>
          <p:nvPr>
            <p:ph type="sldImg"/>
          </p:nvPr>
        </p:nvSpPr>
        <p:spPr>
          <a:ln/>
        </p:spPr>
      </p:sp>
      <p:sp>
        <p:nvSpPr>
          <p:cNvPr id="67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B08F1F-0963-45C8-8B52-8BB3BC39D3C8}" type="slidenum">
              <a:rPr lang="en-US"/>
              <a:pPr/>
              <a:t>30</a:t>
            </a:fld>
            <a:endParaRPr lang="en-US"/>
          </a:p>
        </p:txBody>
      </p:sp>
      <p:sp>
        <p:nvSpPr>
          <p:cNvPr id="1357826" name="Rectangle 2"/>
          <p:cNvSpPr>
            <a:spLocks noRot="1" noChangeArrowheads="1" noTextEdit="1"/>
          </p:cNvSpPr>
          <p:nvPr>
            <p:ph type="sldImg"/>
          </p:nvPr>
        </p:nvSpPr>
        <p:spPr>
          <a:ln/>
        </p:spPr>
      </p:sp>
      <p:sp>
        <p:nvSpPr>
          <p:cNvPr id="135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957F33-79F9-4F42-AA0F-205695388C52}" type="slidenum">
              <a:rPr lang="en-US"/>
              <a:pPr/>
              <a:t>31</a:t>
            </a:fld>
            <a:endParaRPr lang="en-US"/>
          </a:p>
        </p:txBody>
      </p:sp>
      <p:sp>
        <p:nvSpPr>
          <p:cNvPr id="1360898" name="Rectangle 2"/>
          <p:cNvSpPr>
            <a:spLocks noRot="1" noChangeArrowheads="1" noTextEdit="1"/>
          </p:cNvSpPr>
          <p:nvPr>
            <p:ph type="sldImg"/>
          </p:nvPr>
        </p:nvSpPr>
        <p:spPr>
          <a:ln/>
        </p:spPr>
      </p:sp>
      <p:sp>
        <p:nvSpPr>
          <p:cNvPr id="136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C3E34-8C3F-4406-B22B-DE8687635F63}" type="slidenum">
              <a:rPr lang="en-US"/>
              <a:pPr/>
              <a:t>32</a:t>
            </a:fld>
            <a:endParaRPr lang="en-US"/>
          </a:p>
        </p:txBody>
      </p:sp>
      <p:sp>
        <p:nvSpPr>
          <p:cNvPr id="1362946" name="Rectangle 2"/>
          <p:cNvSpPr>
            <a:spLocks noRot="1" noChangeArrowheads="1" noTextEdit="1"/>
          </p:cNvSpPr>
          <p:nvPr>
            <p:ph type="sldImg"/>
          </p:nvPr>
        </p:nvSpPr>
        <p:spPr>
          <a:ln/>
        </p:spPr>
      </p:sp>
      <p:sp>
        <p:nvSpPr>
          <p:cNvPr id="136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A62768-A17F-4E52-8703-0158169BFC0C}" type="slidenum">
              <a:rPr lang="en-US"/>
              <a:pPr/>
              <a:t>33</a:t>
            </a:fld>
            <a:endParaRPr lang="en-US"/>
          </a:p>
        </p:txBody>
      </p:sp>
      <p:sp>
        <p:nvSpPr>
          <p:cNvPr id="1364994" name="Rectangle 2"/>
          <p:cNvSpPr>
            <a:spLocks noRot="1" noChangeArrowheads="1" noTextEdit="1"/>
          </p:cNvSpPr>
          <p:nvPr>
            <p:ph type="sldImg"/>
          </p:nvPr>
        </p:nvSpPr>
        <p:spPr>
          <a:ln/>
        </p:spPr>
      </p:sp>
      <p:sp>
        <p:nvSpPr>
          <p:cNvPr id="1364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DE8AE2-FA07-4F3E-8EB5-77AC1E60089D}" type="slidenum">
              <a:rPr lang="en-US"/>
              <a:pPr/>
              <a:t>34</a:t>
            </a:fld>
            <a:endParaRPr lang="en-US"/>
          </a:p>
        </p:txBody>
      </p:sp>
      <p:sp>
        <p:nvSpPr>
          <p:cNvPr id="1367042" name="Rectangle 2"/>
          <p:cNvSpPr>
            <a:spLocks noRot="1" noChangeArrowheads="1" noTextEdit="1"/>
          </p:cNvSpPr>
          <p:nvPr>
            <p:ph type="sldImg"/>
          </p:nvPr>
        </p:nvSpPr>
        <p:spPr>
          <a:ln/>
        </p:spPr>
      </p:sp>
      <p:sp>
        <p:nvSpPr>
          <p:cNvPr id="136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96D6C1-6851-4038-8D0F-32EE255BDE7F}" type="slidenum">
              <a:rPr lang="en-US"/>
              <a:pPr/>
              <a:t>35</a:t>
            </a:fld>
            <a:endParaRPr lang="en-US"/>
          </a:p>
        </p:txBody>
      </p:sp>
      <p:sp>
        <p:nvSpPr>
          <p:cNvPr id="1369090" name="Rectangle 2"/>
          <p:cNvSpPr>
            <a:spLocks noRot="1" noChangeArrowheads="1" noTextEdit="1"/>
          </p:cNvSpPr>
          <p:nvPr>
            <p:ph type="sldImg"/>
          </p:nvPr>
        </p:nvSpPr>
        <p:spPr>
          <a:ln/>
        </p:spPr>
      </p:sp>
      <p:sp>
        <p:nvSpPr>
          <p:cNvPr id="136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B0FCCA-9261-4330-BEE9-96EB55C97BA3}" type="slidenum">
              <a:rPr lang="en-US"/>
              <a:pPr/>
              <a:t>36</a:t>
            </a:fld>
            <a:endParaRPr lang="en-US"/>
          </a:p>
        </p:txBody>
      </p:sp>
      <p:sp>
        <p:nvSpPr>
          <p:cNvPr id="670722" name="Rectangle 2"/>
          <p:cNvSpPr>
            <a:spLocks noRot="1" noChangeArrowheads="1" noTextEdit="1"/>
          </p:cNvSpPr>
          <p:nvPr>
            <p:ph type="sldImg"/>
          </p:nvPr>
        </p:nvSpPr>
        <p:spPr>
          <a:ln/>
        </p:spPr>
      </p:sp>
      <p:sp>
        <p:nvSpPr>
          <p:cNvPr id="67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85B9DC-AD12-43FF-958C-8CBB174DFC4D}" type="slidenum">
              <a:rPr lang="en-US"/>
              <a:pPr/>
              <a:t>4</a:t>
            </a:fld>
            <a:endParaRPr lang="en-US"/>
          </a:p>
        </p:txBody>
      </p:sp>
      <p:sp>
        <p:nvSpPr>
          <p:cNvPr id="677890" name="Rectangle 2"/>
          <p:cNvSpPr>
            <a:spLocks noRot="1"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95E172-64AC-4B3A-9A02-38FD4ABA9712}" type="slidenum">
              <a:rPr lang="en-US"/>
              <a:pPr/>
              <a:t>5</a:t>
            </a:fld>
            <a:endParaRPr lang="en-US"/>
          </a:p>
        </p:txBody>
      </p:sp>
      <p:sp>
        <p:nvSpPr>
          <p:cNvPr id="1303554" name="Rectangle 2"/>
          <p:cNvSpPr>
            <a:spLocks noRot="1" noChangeArrowheads="1" noTextEdit="1"/>
          </p:cNvSpPr>
          <p:nvPr>
            <p:ph type="sldImg"/>
          </p:nvPr>
        </p:nvSpPr>
        <p:spPr>
          <a:ln/>
        </p:spPr>
      </p:sp>
      <p:sp>
        <p:nvSpPr>
          <p:cNvPr id="1303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884F69-9D1E-4635-A00A-152753F36787}" type="slidenum">
              <a:rPr lang="en-US"/>
              <a:pPr/>
              <a:t>6</a:t>
            </a:fld>
            <a:endParaRPr lang="en-US"/>
          </a:p>
        </p:txBody>
      </p:sp>
      <p:sp>
        <p:nvSpPr>
          <p:cNvPr id="1305602" name="Rectangle 2"/>
          <p:cNvSpPr>
            <a:spLocks noRot="1" noChangeArrowheads="1" noTextEdit="1"/>
          </p:cNvSpPr>
          <p:nvPr>
            <p:ph type="sldImg"/>
          </p:nvPr>
        </p:nvSpPr>
        <p:spPr>
          <a:ln/>
        </p:spPr>
      </p:sp>
      <p:sp>
        <p:nvSpPr>
          <p:cNvPr id="1305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8AC665-1A90-490E-9856-4355AA5F2FBA}" type="slidenum">
              <a:rPr lang="en-US"/>
              <a:pPr/>
              <a:t>7</a:t>
            </a:fld>
            <a:endParaRPr lang="en-US"/>
          </a:p>
        </p:txBody>
      </p:sp>
      <p:sp>
        <p:nvSpPr>
          <p:cNvPr id="1307650" name="Rectangle 2"/>
          <p:cNvSpPr>
            <a:spLocks noRot="1" noChangeArrowheads="1" noTextEdit="1"/>
          </p:cNvSpPr>
          <p:nvPr>
            <p:ph type="sldImg"/>
          </p:nvPr>
        </p:nvSpPr>
        <p:spPr>
          <a:ln/>
        </p:spPr>
      </p:sp>
      <p:sp>
        <p:nvSpPr>
          <p:cNvPr id="1307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A6CA91-6A11-43F2-9B62-68D4BD187665}" type="slidenum">
              <a:rPr lang="en-US"/>
              <a:pPr/>
              <a:t>8</a:t>
            </a:fld>
            <a:endParaRPr lang="en-US"/>
          </a:p>
        </p:txBody>
      </p:sp>
      <p:sp>
        <p:nvSpPr>
          <p:cNvPr id="1372162" name="Rectangle 2"/>
          <p:cNvSpPr>
            <a:spLocks noRot="1" noChangeArrowheads="1" noTextEdit="1"/>
          </p:cNvSpPr>
          <p:nvPr>
            <p:ph type="sldImg"/>
          </p:nvPr>
        </p:nvSpPr>
        <p:spPr>
          <a:ln/>
        </p:spPr>
      </p:sp>
      <p:sp>
        <p:nvSpPr>
          <p:cNvPr id="1372163" name="Rectangle 3"/>
          <p:cNvSpPr>
            <a:spLocks noGrp="1" noChangeArrowheads="1"/>
          </p:cNvSpPr>
          <p:nvPr>
            <p:ph type="body" idx="1"/>
          </p:nvPr>
        </p:nvSpPr>
        <p:spPr/>
        <p:txBody>
          <a:bodyPr/>
          <a:lstStyle/>
          <a:p>
            <a:r>
              <a:rPr lang="en-US" b="1"/>
              <a:t>Sponges carry out basic functions, such as feeding and circulation, by moving water through their bodies.</a:t>
            </a:r>
            <a:r>
              <a:rPr lang="en-US"/>
              <a: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2F22B8-36B0-477E-BF42-045535F58B3C}" type="slidenum">
              <a:rPr lang="en-US"/>
              <a:pPr/>
              <a:t>9</a:t>
            </a:fld>
            <a:endParaRPr lang="en-US"/>
          </a:p>
        </p:txBody>
      </p:sp>
      <p:sp>
        <p:nvSpPr>
          <p:cNvPr id="681986" name="Rectangle 2"/>
          <p:cNvSpPr>
            <a:spLocks noRot="1" noChangeArrowheads="1" noTextEdit="1"/>
          </p:cNvSpPr>
          <p:nvPr>
            <p:ph type="sldImg"/>
          </p:nvPr>
        </p:nvSpPr>
        <p:spPr>
          <a:ln/>
        </p:spPr>
      </p:sp>
      <p:sp>
        <p:nvSpPr>
          <p:cNvPr id="681987" name="Rectangle 3"/>
          <p:cNvSpPr>
            <a:spLocks noGrp="1" noChangeArrowheads="1"/>
          </p:cNvSpPr>
          <p:nvPr>
            <p:ph type="body" idx="1"/>
          </p:nvPr>
        </p:nvSpPr>
        <p:spPr/>
        <p:txBody>
          <a:bodyPr/>
          <a:lstStyle/>
          <a:p>
            <a:r>
              <a:rPr lang="en-US" b="1"/>
              <a:t>Sponges carry out basic functions, such as feeding and circulation, by moving water through their bodies.</a:t>
            </a:r>
            <a:r>
              <a:rPr lang="en-US"/>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68674" name="Rectangle 2"/>
          <p:cNvSpPr>
            <a:spLocks noGrp="1" noChangeArrowheads="1"/>
          </p:cNvSpPr>
          <p:nvPr>
            <p:ph type="ctrTitle"/>
          </p:nvPr>
        </p:nvSpPr>
        <p:spPr>
          <a:xfrm>
            <a:off x="0" y="2741613"/>
            <a:ext cx="9144000" cy="609600"/>
          </a:xfrm>
        </p:spPr>
        <p:txBody>
          <a:bodyPr anchorCtr="1"/>
          <a:lstStyle>
            <a:lvl1pPr algn="ctr" fontAlgn="ctr">
              <a:defRPr sz="4000" b="1">
                <a:solidFill>
                  <a:srgbClr val="FF0000"/>
                </a:solidFill>
                <a:latin typeface="Arial" charset="0"/>
              </a:defRPr>
            </a:lvl1pPr>
          </a:lstStyle>
          <a:p>
            <a:r>
              <a:rPr lang="en-US"/>
              <a:t>End of Section</a:t>
            </a:r>
          </a:p>
        </p:txBody>
      </p:sp>
    </p:spTree>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EFBD395-9D29-4DF9-A139-B4EB80A1B6A3}" type="slidenum">
              <a:rPr lang="en-US"/>
              <a:pPr/>
              <a:t>‹#›</a:t>
            </a:fld>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AB02F55-CA08-4BA3-B0C6-B79499A25251}" type="slidenum">
              <a:rPr lang="en-US"/>
              <a:pPr/>
              <a:t>‹#›</a:t>
            </a:fld>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2819A05-A223-472F-A3BD-1453BC4A5557}" type="slidenum">
              <a:rPr lang="en-US"/>
              <a:pPr/>
              <a:t>‹#›</a:t>
            </a:fld>
            <a:endParaRPr 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9B9D41A-D500-4BE6-8DE4-14C36FF9FB8F}" type="slidenum">
              <a:rPr lang="en-US"/>
              <a:pPr/>
              <a:t>‹#›</a:t>
            </a:fld>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0C1B23C-F7E1-44D2-BE57-DE1A2A32F132}" type="slidenum">
              <a:rPr lang="en-US"/>
              <a:pPr/>
              <a:t>‹#›</a:t>
            </a:fld>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454BAE7-53BD-4135-8F5D-CCB2A6CE38CA}"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5949254-E69F-4DFF-969B-49F7DFF3605F}" type="slidenum">
              <a:rPr lang="en-US"/>
              <a:pPr/>
              <a:t>‹#›</a:t>
            </a:fld>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FA688AE-298E-44A0-BAD5-F9DA5EA41926}" type="slidenum">
              <a:rPr lang="en-US"/>
              <a:pPr/>
              <a:t>‹#›</a:t>
            </a:fld>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EBAEDFD-CDA5-4FCC-98F3-A857325D1A5D}" type="slidenum">
              <a:rPr lang="en-US"/>
              <a:pPr/>
              <a:t>‹#›</a:t>
            </a:fld>
            <a:endParaRPr 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A35C141-BFAF-431F-9A06-8A88121BF120}" type="slidenum">
              <a:rPr lang="en-US"/>
              <a:pPr/>
              <a:t>‹#›</a:t>
            </a:fld>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3375" y="0"/>
            <a:ext cx="2136775"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257925"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8.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6" Type="http://schemas.openxmlformats.org/officeDocument/2006/relationships/image" Target="../media/image3.png"/><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4.jpe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9.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6" Type="http://schemas.openxmlformats.org/officeDocument/2006/relationships/image" Target="../media/image3.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image" Target="../media/image4.jpeg"/><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0.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6" Type="http://schemas.openxmlformats.org/officeDocument/2006/relationships/image" Target="../media/image11.png"/><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5" Type="http://schemas.openxmlformats.org/officeDocument/2006/relationships/image" Target="../media/image2.png"/><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3.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0.jpeg"/><Relationship Id="rId18" Type="http://schemas.openxmlformats.org/officeDocument/2006/relationships/image" Target="../media/image13.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17" Type="http://schemas.openxmlformats.org/officeDocument/2006/relationships/hyperlink" Target="Resources/ch26_sectn02_quiz.qtb" TargetMode="External"/><Relationship Id="rId2" Type="http://schemas.openxmlformats.org/officeDocument/2006/relationships/slideLayout" Target="../slideLayouts/slideLayout145.xml"/><Relationship Id="rId16" Type="http://schemas.openxmlformats.org/officeDocument/2006/relationships/image" Target="../media/image12.png"/><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5" Type="http://schemas.openxmlformats.org/officeDocument/2006/relationships/image" Target="../media/image2.png"/><Relationship Id="rId10" Type="http://schemas.openxmlformats.org/officeDocument/2006/relationships/slideLayout" Target="../slideLayouts/slideLayout153.xml"/><Relationship Id="rId19" Type="http://schemas.openxmlformats.org/officeDocument/2006/relationships/image" Target="../media/image11.png"/><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0.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6" Type="http://schemas.openxmlformats.org/officeDocument/2006/relationships/image" Target="../media/image11.png"/><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5" Type="http://schemas.openxmlformats.org/officeDocument/2006/relationships/image" Target="../media/image2.png"/><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 Id="rId14" Type="http://schemas.openxmlformats.org/officeDocument/2006/relationships/image" Target="../media/image3.pn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image" Target="../media/image7.jpeg"/><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6" Type="http://schemas.openxmlformats.org/officeDocument/2006/relationships/image" Target="../media/image3.png"/><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5" Type="http://schemas.openxmlformats.org/officeDocument/2006/relationships/image" Target="../media/image4.jpeg"/><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3.png"/><Relationship Id="rId2" Type="http://schemas.openxmlformats.org/officeDocument/2006/relationships/slideLayout" Target="../slideLayouts/slideLayout24.xml"/><Relationship Id="rId16" Type="http://schemas.openxmlformats.org/officeDocument/2006/relationships/image" Target="../media/image5.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5.png"/><Relationship Id="rId2" Type="http://schemas.openxmlformats.org/officeDocument/2006/relationships/slideLayout" Target="../slideLayouts/slideLayout35.xml"/><Relationship Id="rId16" Type="http://schemas.openxmlformats.org/officeDocument/2006/relationships/image" Target="../media/image3.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4.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3.png"/><Relationship Id="rId2" Type="http://schemas.openxmlformats.org/officeDocument/2006/relationships/slideLayout" Target="../slideLayouts/slideLayout46.xml"/><Relationship Id="rId16" Type="http://schemas.openxmlformats.org/officeDocument/2006/relationships/image" Target="../media/image5.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4.jpe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6" Type="http://schemas.openxmlformats.org/officeDocument/2006/relationships/image" Target="../media/image3.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4.jpe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6" Type="http://schemas.openxmlformats.org/officeDocument/2006/relationships/image" Target="../media/image3.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4.jpe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17" Type="http://schemas.openxmlformats.org/officeDocument/2006/relationships/image" Target="../media/image6.png"/><Relationship Id="rId2" Type="http://schemas.openxmlformats.org/officeDocument/2006/relationships/slideLayout" Target="../slideLayouts/slideLayout79.xml"/><Relationship Id="rId16" Type="http://schemas.openxmlformats.org/officeDocument/2006/relationships/image" Target="../media/image3.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4.jpe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7.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6" Type="http://schemas.openxmlformats.org/officeDocument/2006/relationships/image" Target="../media/image3.png"/><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4.jpe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1753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21753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17541"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217542"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217543"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21754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ffectLst/>
              <a:ea typeface="ＭＳ Ｐゴシック" pitchFamily="1" charset="-128"/>
            </a:endParaRPr>
          </a:p>
        </p:txBody>
      </p:sp>
      <p:sp>
        <p:nvSpPr>
          <p:cNvPr id="1217545"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217546"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217547" name="Text Box 11"/>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217548"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17552" name="Rectangle 16"/>
          <p:cNvSpPr>
            <a:spLocks noGrp="1" noChangeArrowheads="1"/>
          </p:cNvSpPr>
          <p:nvPr>
            <p:ph type="title"/>
          </p:nvPr>
        </p:nvSpPr>
        <p:spPr bwMode="auto">
          <a:xfrm>
            <a:off x="1638300" y="0"/>
            <a:ext cx="6551613" cy="1260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BIOLOGY</a:t>
            </a:r>
          </a:p>
        </p:txBody>
      </p:sp>
      <p:pic>
        <p:nvPicPr>
          <p:cNvPr id="1217553"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217554"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5D0482EB-0E69-40CC-8D22-FE871DC9CC10}"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iming>
    <p:tnLst>
      <p:par>
        <p:cTn id="1" dur="indefinite" restart="never" nodeType="tmRoot"/>
      </p:par>
    </p:tnLst>
  </p:timing>
  <p:hf sldNum="0" hdr="0" dt="0"/>
  <p:txStyles>
    <p:titleStyle>
      <a:lvl1pPr algn="l" rtl="0" fontAlgn="base">
        <a:spcBef>
          <a:spcPct val="0"/>
        </a:spcBef>
        <a:spcAft>
          <a:spcPct val="0"/>
        </a:spcAft>
        <a:defRPr b="1">
          <a:solidFill>
            <a:schemeClr val="bg1"/>
          </a:solidFill>
          <a:latin typeface="+mj-lt"/>
          <a:ea typeface="+mj-ea"/>
          <a:cs typeface="+mj-cs"/>
        </a:defRPr>
      </a:lvl1pPr>
      <a:lvl2pPr algn="l" rtl="0" fontAlgn="base">
        <a:spcBef>
          <a:spcPct val="0"/>
        </a:spcBef>
        <a:spcAft>
          <a:spcPct val="0"/>
        </a:spcAft>
        <a:defRPr b="1">
          <a:solidFill>
            <a:schemeClr val="bg1"/>
          </a:solidFill>
          <a:latin typeface="Arial" charset="0"/>
          <a:ea typeface="ＭＳ Ｐゴシック" pitchFamily="1" charset="-128"/>
        </a:defRPr>
      </a:lvl2pPr>
      <a:lvl3pPr algn="l" rtl="0" fontAlgn="base">
        <a:spcBef>
          <a:spcPct val="0"/>
        </a:spcBef>
        <a:spcAft>
          <a:spcPct val="0"/>
        </a:spcAft>
        <a:defRPr b="1">
          <a:solidFill>
            <a:schemeClr val="bg1"/>
          </a:solidFill>
          <a:latin typeface="Arial" charset="0"/>
          <a:ea typeface="ＭＳ Ｐゴシック" pitchFamily="1" charset="-128"/>
        </a:defRPr>
      </a:lvl3pPr>
      <a:lvl4pPr algn="l" rtl="0" fontAlgn="base">
        <a:spcBef>
          <a:spcPct val="0"/>
        </a:spcBef>
        <a:spcAft>
          <a:spcPct val="0"/>
        </a:spcAft>
        <a:defRPr b="1">
          <a:solidFill>
            <a:schemeClr val="bg1"/>
          </a:solidFill>
          <a:latin typeface="Arial" charset="0"/>
          <a:ea typeface="ＭＳ Ｐゴシック" pitchFamily="1" charset="-128"/>
        </a:defRPr>
      </a:lvl4pPr>
      <a:lvl5pPr algn="l" rtl="0" fontAlgn="base">
        <a:spcBef>
          <a:spcPct val="0"/>
        </a:spcBef>
        <a:spcAft>
          <a:spcPct val="0"/>
        </a:spcAft>
        <a:defRPr b="1">
          <a:solidFill>
            <a:schemeClr val="bg1"/>
          </a:solidFill>
          <a:latin typeface="Arial" charset="0"/>
          <a:ea typeface="ＭＳ Ｐゴシック" pitchFamily="1" charset="-128"/>
        </a:defRPr>
      </a:lvl5pPr>
      <a:lvl6pPr marL="457200" algn="l" rtl="0" fontAlgn="base">
        <a:spcBef>
          <a:spcPct val="0"/>
        </a:spcBef>
        <a:spcAft>
          <a:spcPct val="0"/>
        </a:spcAft>
        <a:defRPr b="1">
          <a:solidFill>
            <a:schemeClr val="bg1"/>
          </a:solidFill>
          <a:latin typeface="Arial" charset="0"/>
          <a:ea typeface="ＭＳ Ｐゴシック" pitchFamily="1" charset="-128"/>
        </a:defRPr>
      </a:lvl6pPr>
      <a:lvl7pPr marL="914400" algn="l" rtl="0" fontAlgn="base">
        <a:spcBef>
          <a:spcPct val="0"/>
        </a:spcBef>
        <a:spcAft>
          <a:spcPct val="0"/>
        </a:spcAft>
        <a:defRPr b="1">
          <a:solidFill>
            <a:schemeClr val="bg1"/>
          </a:solidFill>
          <a:latin typeface="Arial" charset="0"/>
          <a:ea typeface="ＭＳ Ｐゴシック" pitchFamily="1" charset="-128"/>
        </a:defRPr>
      </a:lvl7pPr>
      <a:lvl8pPr marL="1371600" algn="l" rtl="0" fontAlgn="base">
        <a:spcBef>
          <a:spcPct val="0"/>
        </a:spcBef>
        <a:spcAft>
          <a:spcPct val="0"/>
        </a:spcAft>
        <a:defRPr b="1">
          <a:solidFill>
            <a:schemeClr val="bg1"/>
          </a:solidFill>
          <a:latin typeface="Arial" charset="0"/>
          <a:ea typeface="ＭＳ Ｐゴシック" pitchFamily="1" charset="-128"/>
        </a:defRPr>
      </a:lvl8pPr>
      <a:lvl9pPr marL="1828800" algn="l" rtl="0" fontAlgn="base">
        <a:spcBef>
          <a:spcPct val="0"/>
        </a:spcBef>
        <a:spcAft>
          <a:spcPct val="0"/>
        </a:spcAft>
        <a:defRPr b="1">
          <a:solidFill>
            <a:schemeClr val="bg1"/>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57075" name="Picture 19" descr="Activit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705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7060"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7061"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7062"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557063"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557064"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557065"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ffectLst/>
              <a:ea typeface="ＭＳ Ｐゴシック" pitchFamily="1" charset="-128"/>
            </a:endParaRPr>
          </a:p>
        </p:txBody>
      </p:sp>
      <p:sp>
        <p:nvSpPr>
          <p:cNvPr id="557066"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557067"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557069"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557070"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7071" name="Rectangle 15"/>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557072"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7073"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7077"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F5DA44AC-414E-49E9-9BC9-E0ED3BCF15D6}"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58099" name="Picture 19" descr="movie"/>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808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808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808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808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55808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55808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55808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ffectLst/>
              <a:ea typeface="ＭＳ Ｐゴシック" pitchFamily="1" charset="-128"/>
            </a:endParaRPr>
          </a:p>
        </p:txBody>
      </p:sp>
      <p:sp>
        <p:nvSpPr>
          <p:cNvPr id="55809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55809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55809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55809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8095" name="Rectangle 15"/>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558096"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8097"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810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A6107BB2-FD6F-44DE-B1C6-009C471FB4F8}"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87426"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487427"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487429" name="Rectangle 5"/>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743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487431" name="Rectangle 7"/>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487432" name="Rectangle 8"/>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487433"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a:solidFill>
                <a:srgbClr val="000080"/>
              </a:solidFill>
              <a:effectLst/>
              <a:ea typeface="ＭＳ Ｐゴシック" pitchFamily="1" charset="-128"/>
            </a:endParaRPr>
          </a:p>
        </p:txBody>
      </p:sp>
      <p:pic>
        <p:nvPicPr>
          <p:cNvPr id="487434" name="Picture 10"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487435"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487436"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487438" name="Rectangle 14"/>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b="0">
              <a:solidFill>
                <a:schemeClr val="tx1"/>
              </a:solidFill>
              <a:effectLst/>
            </a:endParaRPr>
          </a:p>
        </p:txBody>
      </p:sp>
      <p:sp>
        <p:nvSpPr>
          <p:cNvPr id="487439"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0" name="Picture 16"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487441" name="Text Box 17"/>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487442" name="Rectangle 18">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7" name="Picture 23"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487454" name="Rectangle 30"/>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487456"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0804ACAA-593D-4C85-BF94-A4D5D39C7DC1}"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67650" name="Group 2"/>
          <p:cNvGrpSpPr>
            <a:grpSpLocks/>
          </p:cNvGrpSpPr>
          <p:nvPr/>
        </p:nvGrpSpPr>
        <p:grpSpPr bwMode="auto">
          <a:xfrm>
            <a:off x="228600" y="228600"/>
            <a:ext cx="8686800" cy="5943600"/>
            <a:chOff x="144" y="144"/>
            <a:chExt cx="5472" cy="3744"/>
          </a:xfrm>
        </p:grpSpPr>
        <p:sp>
          <p:nvSpPr>
            <p:cNvPr id="667651" name="Rectangle 3"/>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a:endParaRPr lang="en-US" sz="2400" b="0">
                <a:solidFill>
                  <a:schemeClr val="tx1"/>
                </a:solidFill>
                <a:effectLst/>
                <a:latin typeface="Times New Roman" pitchFamily="1" charset="0"/>
                <a:ea typeface="ＭＳ Ｐゴシック" pitchFamily="1" charset="-128"/>
              </a:endParaRPr>
            </a:p>
          </p:txBody>
        </p:sp>
        <p:sp>
          <p:nvSpPr>
            <p:cNvPr id="667652" name="Rectangle 4"/>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a:endParaRPr lang="en-US" sz="2400" b="0">
                <a:solidFill>
                  <a:schemeClr val="tx1"/>
                </a:solidFill>
                <a:effectLst/>
                <a:latin typeface="Times New Roman" pitchFamily="1" charset="0"/>
                <a:ea typeface="ＭＳ Ｐゴシック" pitchFamily="1" charset="-128"/>
              </a:endParaRPr>
            </a:p>
          </p:txBody>
        </p:sp>
        <p:sp>
          <p:nvSpPr>
            <p:cNvPr id="667653" name="Line 5"/>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endParaRPr lang="en-US"/>
            </a:p>
          </p:txBody>
        </p:sp>
      </p:grpSp>
      <p:sp>
        <p:nvSpPr>
          <p:cNvPr id="667654" name="Rectangle 6"/>
          <p:cNvSpPr>
            <a:spLocks noGrp="1" noChangeArrowheads="1"/>
          </p:cNvSpPr>
          <p:nvPr>
            <p:ph type="title"/>
          </p:nvPr>
        </p:nvSpPr>
        <p:spPr bwMode="auto">
          <a:xfrm>
            <a:off x="533400" y="473075"/>
            <a:ext cx="8153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67655" name="Rectangle 7"/>
          <p:cNvSpPr>
            <a:spLocks noGrp="1" noChangeArrowheads="1"/>
          </p:cNvSpPr>
          <p:nvPr>
            <p:ph type="body" idx="1"/>
          </p:nvPr>
        </p:nvSpPr>
        <p:spPr bwMode="auto">
          <a:xfrm>
            <a:off x="533400" y="1828800"/>
            <a:ext cx="81534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7656" name="Rectangle 8"/>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b="0">
                <a:solidFill>
                  <a:schemeClr val="tx1"/>
                </a:solidFill>
                <a:effectLst/>
                <a:ea typeface="ＭＳ Ｐゴシック" pitchFamily="1" charset="-128"/>
              </a:defRPr>
            </a:lvl1pPr>
          </a:lstStyle>
          <a:p>
            <a:endParaRPr lang="en-US"/>
          </a:p>
        </p:txBody>
      </p:sp>
      <p:sp>
        <p:nvSpPr>
          <p:cNvPr id="667657" name="Rectangle 9"/>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b="0">
                <a:solidFill>
                  <a:schemeClr val="tx1"/>
                </a:solidFill>
                <a:effectLst/>
                <a:ea typeface="ＭＳ Ｐゴシック" pitchFamily="1" charset="-128"/>
              </a:defRPr>
            </a:lvl1pPr>
          </a:lstStyle>
          <a:p>
            <a:endParaRPr lang="en-US"/>
          </a:p>
        </p:txBody>
      </p:sp>
      <p:sp>
        <p:nvSpPr>
          <p:cNvPr id="667658" name="Rectangle 10"/>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b="0">
                <a:solidFill>
                  <a:schemeClr val="tx1"/>
                </a:solidFill>
                <a:effectLst/>
                <a:ea typeface="ＭＳ Ｐゴシック" pitchFamily="1" charset="-128"/>
              </a:defRPr>
            </a:lvl1pPr>
          </a:lstStyle>
          <a:p>
            <a:fld id="{492DE2DB-0FA4-40B6-9A79-049D0894DE6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9"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Lst>
  <p:timing>
    <p:tnLst>
      <p:par>
        <p:cTn id="1" dur="indefinite" restart="never" nodeType="tmRoot"/>
      </p:par>
    </p:tnLst>
  </p:timing>
  <p:txStyles>
    <p:titleStyle>
      <a:lvl1pPr algn="l" rtl="0" fontAlgn="base">
        <a:lnSpc>
          <a:spcPct val="80000"/>
        </a:lnSpc>
        <a:spcBef>
          <a:spcPct val="0"/>
        </a:spcBef>
        <a:spcAft>
          <a:spcPct val="0"/>
        </a:spcAft>
        <a:defRPr sz="4400">
          <a:solidFill>
            <a:schemeClr val="tx2"/>
          </a:solidFill>
          <a:latin typeface="+mj-lt"/>
          <a:ea typeface="+mj-ea"/>
          <a:cs typeface="+mj-cs"/>
        </a:defRPr>
      </a:lvl1pPr>
      <a:lvl2pPr algn="l" rtl="0" fontAlgn="base">
        <a:lnSpc>
          <a:spcPct val="80000"/>
        </a:lnSpc>
        <a:spcBef>
          <a:spcPct val="0"/>
        </a:spcBef>
        <a:spcAft>
          <a:spcPct val="0"/>
        </a:spcAft>
        <a:defRPr sz="4400">
          <a:solidFill>
            <a:schemeClr val="tx2"/>
          </a:solidFill>
          <a:latin typeface="Times New Roman" pitchFamily="1" charset="0"/>
        </a:defRPr>
      </a:lvl2pPr>
      <a:lvl3pPr algn="l" rtl="0" fontAlgn="base">
        <a:lnSpc>
          <a:spcPct val="80000"/>
        </a:lnSpc>
        <a:spcBef>
          <a:spcPct val="0"/>
        </a:spcBef>
        <a:spcAft>
          <a:spcPct val="0"/>
        </a:spcAft>
        <a:defRPr sz="4400">
          <a:solidFill>
            <a:schemeClr val="tx2"/>
          </a:solidFill>
          <a:latin typeface="Times New Roman" pitchFamily="1" charset="0"/>
        </a:defRPr>
      </a:lvl3pPr>
      <a:lvl4pPr algn="l" rtl="0" fontAlgn="base">
        <a:lnSpc>
          <a:spcPct val="80000"/>
        </a:lnSpc>
        <a:spcBef>
          <a:spcPct val="0"/>
        </a:spcBef>
        <a:spcAft>
          <a:spcPct val="0"/>
        </a:spcAft>
        <a:defRPr sz="4400">
          <a:solidFill>
            <a:schemeClr val="tx2"/>
          </a:solidFill>
          <a:latin typeface="Times New Roman" pitchFamily="1" charset="0"/>
        </a:defRPr>
      </a:lvl4pPr>
      <a:lvl5pPr algn="l" rtl="0" fontAlgn="base">
        <a:lnSpc>
          <a:spcPct val="80000"/>
        </a:lnSpc>
        <a:spcBef>
          <a:spcPct val="0"/>
        </a:spcBef>
        <a:spcAft>
          <a:spcPct val="0"/>
        </a:spcAft>
        <a:defRPr sz="4400">
          <a:solidFill>
            <a:schemeClr val="tx2"/>
          </a:solidFill>
          <a:latin typeface="Times New Roman" pitchFamily="1" charset="0"/>
        </a:defRPr>
      </a:lvl5pPr>
      <a:lvl6pPr marL="457200" algn="l" rtl="0" fontAlgn="base">
        <a:lnSpc>
          <a:spcPct val="80000"/>
        </a:lnSpc>
        <a:spcBef>
          <a:spcPct val="0"/>
        </a:spcBef>
        <a:spcAft>
          <a:spcPct val="0"/>
        </a:spcAft>
        <a:defRPr sz="4400">
          <a:solidFill>
            <a:schemeClr val="tx2"/>
          </a:solidFill>
          <a:latin typeface="Times New Roman" pitchFamily="1" charset="0"/>
        </a:defRPr>
      </a:lvl6pPr>
      <a:lvl7pPr marL="914400" algn="l" rtl="0" fontAlgn="base">
        <a:lnSpc>
          <a:spcPct val="80000"/>
        </a:lnSpc>
        <a:spcBef>
          <a:spcPct val="0"/>
        </a:spcBef>
        <a:spcAft>
          <a:spcPct val="0"/>
        </a:spcAft>
        <a:defRPr sz="4400">
          <a:solidFill>
            <a:schemeClr val="tx2"/>
          </a:solidFill>
          <a:latin typeface="Times New Roman" pitchFamily="1" charset="0"/>
        </a:defRPr>
      </a:lvl7pPr>
      <a:lvl8pPr marL="1371600" algn="l" rtl="0" fontAlgn="base">
        <a:lnSpc>
          <a:spcPct val="80000"/>
        </a:lnSpc>
        <a:spcBef>
          <a:spcPct val="0"/>
        </a:spcBef>
        <a:spcAft>
          <a:spcPct val="0"/>
        </a:spcAft>
        <a:defRPr sz="4400">
          <a:solidFill>
            <a:schemeClr val="tx2"/>
          </a:solidFill>
          <a:latin typeface="Times New Roman" pitchFamily="1" charset="0"/>
        </a:defRPr>
      </a:lvl8pPr>
      <a:lvl9pPr marL="1828800" algn="l" rtl="0" fontAlgn="base">
        <a:lnSpc>
          <a:spcPct val="80000"/>
        </a:lnSpc>
        <a:spcBef>
          <a:spcPct val="0"/>
        </a:spcBef>
        <a:spcAft>
          <a:spcPct val="0"/>
        </a:spcAft>
        <a:defRPr sz="4400">
          <a:solidFill>
            <a:schemeClr val="tx2"/>
          </a:solidFill>
          <a:latin typeface="Times New Roman" pitchFamily="1" charset="0"/>
        </a:defRPr>
      </a:lvl9pPr>
    </p:titleStyle>
    <p:bodyStyle>
      <a:lvl1pPr marL="342900" indent="-342900" algn="l" rtl="0" fontAlgn="base">
        <a:spcBef>
          <a:spcPct val="20000"/>
        </a:spcBef>
        <a:spcAft>
          <a:spcPct val="0"/>
        </a:spcAft>
        <a:buClr>
          <a:schemeClr val="accent2"/>
        </a:buClr>
        <a:buSzPct val="75000"/>
        <a:buFont typeface="Wingdings" pitchFamily="1" charset="2"/>
        <a:buChar char="n"/>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65000"/>
        <a:buFont typeface="Wingdings" pitchFamily="1" charset="2"/>
        <a:buChar char="n"/>
        <a:defRPr sz="2600">
          <a:solidFill>
            <a:schemeClr val="tx1"/>
          </a:solidFill>
          <a:latin typeface="+mn-lt"/>
        </a:defRPr>
      </a:lvl2pPr>
      <a:lvl3pPr marL="1143000" indent="-228600" algn="l" rtl="0" fontAlgn="base">
        <a:spcBef>
          <a:spcPct val="20000"/>
        </a:spcBef>
        <a:spcAft>
          <a:spcPct val="0"/>
        </a:spcAft>
        <a:buClr>
          <a:schemeClr val="hlink"/>
        </a:buClr>
        <a:buSzPct val="55000"/>
        <a:buFont typeface="Wingdings" pitchFamily="1" charset="2"/>
        <a:buChar char="n"/>
        <a:defRPr sz="2400">
          <a:solidFill>
            <a:schemeClr val="tx1"/>
          </a:solidFill>
          <a:latin typeface="+mn-lt"/>
        </a:defRPr>
      </a:lvl3pPr>
      <a:lvl4pPr marL="1600200" indent="-228600" algn="l" rtl="0" fontAlgn="base">
        <a:spcBef>
          <a:spcPct val="20000"/>
        </a:spcBef>
        <a:spcAft>
          <a:spcPct val="0"/>
        </a:spcAft>
        <a:buClr>
          <a:schemeClr val="accent2"/>
        </a:buClr>
        <a:buFont typeface="Wingdings" pitchFamily="1" charset="2"/>
        <a:buChar char="§"/>
        <a:defRPr sz="2000">
          <a:solidFill>
            <a:schemeClr val="tx1"/>
          </a:solidFill>
          <a:latin typeface="+mn-lt"/>
        </a:defRPr>
      </a:lvl4pPr>
      <a:lvl5pPr marL="20574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55778"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55779"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355780"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55781"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355782"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355783"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35578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ffectLst/>
              <a:ea typeface="ＭＳ Ｐゴシック" pitchFamily="1" charset="-128"/>
            </a:endParaRPr>
          </a:p>
        </p:txBody>
      </p:sp>
      <p:pic>
        <p:nvPicPr>
          <p:cNvPr id="1355785"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55786"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355787"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355788"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b="0">
              <a:solidFill>
                <a:schemeClr val="tx1"/>
              </a:solidFill>
              <a:effectLst/>
            </a:endParaRPr>
          </a:p>
        </p:txBody>
      </p:sp>
      <p:sp>
        <p:nvSpPr>
          <p:cNvPr id="1355789"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55790"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55791"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355792"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55793" name="Picture 17" descr="section quizr">
            <a:hlinkClick r:id="" action="ppaction://hlinkshowjump?jump=nextslide"/>
          </p:cNvPr>
          <p:cNvPicPr>
            <a:picLocks noChangeAspect="1" noChangeArrowheads="1"/>
          </p:cNvPicPr>
          <p:nvPr/>
        </p:nvPicPr>
        <p:blipFill>
          <a:blip r:embed="rId16" cstate="print"/>
          <a:srcRect/>
          <a:stretch>
            <a:fillRect/>
          </a:stretch>
        </p:blipFill>
        <p:spPr bwMode="auto">
          <a:xfrm>
            <a:off x="1028700" y="2919413"/>
            <a:ext cx="2757488" cy="596900"/>
          </a:xfrm>
          <a:prstGeom prst="rect">
            <a:avLst/>
          </a:prstGeom>
          <a:noFill/>
        </p:spPr>
      </p:pic>
      <p:pic>
        <p:nvPicPr>
          <p:cNvPr id="1355794" name="Picture 18" descr="QT_icon">
            <a:hlinkClick r:id="rId17" action="ppaction://hlinkfile"/>
          </p:cNvPr>
          <p:cNvPicPr>
            <a:picLocks noChangeAspect="1" noChangeArrowheads="1"/>
          </p:cNvPicPr>
          <p:nvPr/>
        </p:nvPicPr>
        <p:blipFill>
          <a:blip r:embed="rId18" cstate="print"/>
          <a:srcRect/>
          <a:stretch>
            <a:fillRect/>
          </a:stretch>
        </p:blipFill>
        <p:spPr bwMode="auto">
          <a:xfrm>
            <a:off x="5446713" y="2730500"/>
            <a:ext cx="2211387" cy="854075"/>
          </a:xfrm>
          <a:prstGeom prst="rect">
            <a:avLst/>
          </a:prstGeom>
          <a:noFill/>
          <a:ln w="9525">
            <a:noFill/>
            <a:miter lim="800000"/>
            <a:headEnd/>
            <a:tailEnd/>
          </a:ln>
        </p:spPr>
      </p:pic>
      <p:sp>
        <p:nvSpPr>
          <p:cNvPr id="1355795" name="Text Box 19"/>
          <p:cNvSpPr txBox="1">
            <a:spLocks noChangeArrowheads="1"/>
          </p:cNvSpPr>
          <p:nvPr/>
        </p:nvSpPr>
        <p:spPr bwMode="auto">
          <a:xfrm>
            <a:off x="4016375" y="2659063"/>
            <a:ext cx="935038" cy="519112"/>
          </a:xfrm>
          <a:prstGeom prst="rect">
            <a:avLst/>
          </a:prstGeom>
          <a:noFill/>
          <a:ln w="9525">
            <a:noFill/>
            <a:miter lim="800000"/>
            <a:headEnd/>
            <a:tailEnd/>
          </a:ln>
          <a:effectLst/>
        </p:spPr>
        <p:txBody>
          <a:bodyPr wrap="none">
            <a:spAutoFit/>
          </a:bodyPr>
          <a:lstStyle/>
          <a:p>
            <a:r>
              <a:rPr lang="en-US" b="0" i="1">
                <a:solidFill>
                  <a:schemeClr val="tx1"/>
                </a:solidFill>
                <a:effectLst/>
              </a:rPr>
              <a:t>- or -</a:t>
            </a:r>
          </a:p>
        </p:txBody>
      </p:sp>
      <p:pic>
        <p:nvPicPr>
          <p:cNvPr id="1355796" name="Picture 20" descr="sectionQUIZ_BAR copy"/>
          <p:cNvPicPr>
            <a:picLocks noChangeAspect="1" noChangeArrowheads="1"/>
          </p:cNvPicPr>
          <p:nvPr/>
        </p:nvPicPr>
        <p:blipFill>
          <a:blip r:embed="rId19" cstate="print"/>
          <a:srcRect/>
          <a:stretch>
            <a:fillRect/>
          </a:stretch>
        </p:blipFill>
        <p:spPr bwMode="auto">
          <a:xfrm>
            <a:off x="0" y="0"/>
            <a:ext cx="4900613" cy="771525"/>
          </a:xfrm>
          <a:prstGeom prst="rect">
            <a:avLst/>
          </a:prstGeom>
          <a:noFill/>
        </p:spPr>
      </p:pic>
      <p:sp>
        <p:nvSpPr>
          <p:cNvPr id="1355797" name="Text Box 21"/>
          <p:cNvSpPr txBox="1">
            <a:spLocks noChangeArrowheads="1"/>
          </p:cNvSpPr>
          <p:nvPr/>
        </p:nvSpPr>
        <p:spPr bwMode="auto">
          <a:xfrm>
            <a:off x="1152525" y="2276475"/>
            <a:ext cx="2314575" cy="396875"/>
          </a:xfrm>
          <a:prstGeom prst="rect">
            <a:avLst/>
          </a:prstGeom>
          <a:noFill/>
          <a:ln w="9525">
            <a:noFill/>
            <a:miter lim="800000"/>
            <a:headEnd/>
            <a:tailEnd/>
          </a:ln>
          <a:effectLst/>
        </p:spPr>
        <p:txBody>
          <a:bodyPr>
            <a:spAutoFit/>
          </a:bodyPr>
          <a:lstStyle/>
          <a:p>
            <a:pPr algn="ctr">
              <a:spcBef>
                <a:spcPct val="50000"/>
              </a:spcBef>
            </a:pPr>
            <a:r>
              <a:rPr lang="en-US" sz="2000">
                <a:solidFill>
                  <a:schemeClr val="tx1"/>
                </a:solidFill>
                <a:effectLst/>
              </a:rPr>
              <a:t>Continue to:</a:t>
            </a:r>
          </a:p>
        </p:txBody>
      </p:sp>
      <p:sp>
        <p:nvSpPr>
          <p:cNvPr id="1355798" name="Text Box 22"/>
          <p:cNvSpPr txBox="1">
            <a:spLocks noChangeArrowheads="1"/>
          </p:cNvSpPr>
          <p:nvPr/>
        </p:nvSpPr>
        <p:spPr bwMode="auto">
          <a:xfrm>
            <a:off x="5286375" y="2273300"/>
            <a:ext cx="2592388" cy="396875"/>
          </a:xfrm>
          <a:prstGeom prst="rect">
            <a:avLst/>
          </a:prstGeom>
          <a:noFill/>
          <a:ln w="9525">
            <a:noFill/>
            <a:miter lim="800000"/>
            <a:headEnd/>
            <a:tailEnd/>
          </a:ln>
          <a:effectLst/>
        </p:spPr>
        <p:txBody>
          <a:bodyPr>
            <a:spAutoFit/>
          </a:bodyPr>
          <a:lstStyle/>
          <a:p>
            <a:pPr algn="ctr">
              <a:spcBef>
                <a:spcPct val="50000"/>
              </a:spcBef>
            </a:pPr>
            <a:r>
              <a:rPr lang="en-US" sz="2000">
                <a:solidFill>
                  <a:schemeClr val="tx1"/>
                </a:solidFill>
                <a:effectLst/>
              </a:rPr>
              <a:t>Click to Launch:</a:t>
            </a:r>
          </a:p>
        </p:txBody>
      </p:sp>
      <p:sp>
        <p:nvSpPr>
          <p:cNvPr id="1355799" name="Rectangle 23"/>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55800" name="Rectangle 24"/>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A529B946-D94C-4661-8B03-77F6893077A6}"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509588" algn="l" rtl="0" fontAlgn="base">
        <a:spcBef>
          <a:spcPct val="0"/>
        </a:spcBef>
        <a:spcAft>
          <a:spcPct val="50000"/>
        </a:spcAft>
        <a:defRPr sz="2800" b="1">
          <a:solidFill>
            <a:srgbClr val="006400"/>
          </a:solidFill>
          <a:latin typeface="+mn-lt"/>
          <a:ea typeface="+mn-ea"/>
        </a:defRPr>
      </a:lvl2pPr>
      <a:lvl3pPr marL="625475" algn="l" rtl="0" fontAlgn="base">
        <a:spcBef>
          <a:spcPct val="0"/>
        </a:spcBef>
        <a:spcAft>
          <a:spcPct val="50000"/>
        </a:spcAft>
        <a:defRPr sz="2800">
          <a:solidFill>
            <a:schemeClr val="tx1"/>
          </a:solidFill>
          <a:latin typeface="+mn-lt"/>
          <a:ea typeface="+mn-ea"/>
        </a:defRPr>
      </a:lvl3pPr>
      <a:lvl4pPr marL="1371600" indent="-457200" algn="l" rtl="0" fontAlgn="base">
        <a:spcBef>
          <a:spcPct val="0"/>
        </a:spcBef>
        <a:spcAft>
          <a:spcPct val="50000"/>
        </a:spcAft>
        <a:buAutoNum type="alphaLcPeriod"/>
        <a:defRPr sz="2400">
          <a:solidFill>
            <a:schemeClr val="tx1"/>
          </a:solidFill>
          <a:latin typeface="+mn-lt"/>
          <a:ea typeface="+mn-ea"/>
        </a:defRPr>
      </a:lvl4pPr>
      <a:lvl5pPr marL="3405188" indent="-609600" algn="l" rtl="0" fontAlgn="base">
        <a:spcBef>
          <a:spcPct val="20000"/>
        </a:spcBef>
        <a:spcAft>
          <a:spcPct val="0"/>
        </a:spcAft>
        <a:buChar char="»"/>
        <a:defRPr sz="2800">
          <a:solidFill>
            <a:schemeClr val="tx1"/>
          </a:solidFill>
          <a:latin typeface="+mn-lt"/>
          <a:ea typeface="+mn-ea"/>
        </a:defRPr>
      </a:lvl5pPr>
      <a:lvl6pPr marL="3862388" indent="-609600" algn="l" rtl="0" fontAlgn="base">
        <a:spcBef>
          <a:spcPct val="20000"/>
        </a:spcBef>
        <a:spcAft>
          <a:spcPct val="0"/>
        </a:spcAft>
        <a:buChar char="»"/>
        <a:defRPr sz="2800">
          <a:solidFill>
            <a:schemeClr val="tx1"/>
          </a:solidFill>
          <a:latin typeface="+mn-lt"/>
          <a:ea typeface="+mn-ea"/>
        </a:defRPr>
      </a:lvl6pPr>
      <a:lvl7pPr marL="4319588" indent="-609600" algn="l" rtl="0" fontAlgn="base">
        <a:spcBef>
          <a:spcPct val="20000"/>
        </a:spcBef>
        <a:spcAft>
          <a:spcPct val="0"/>
        </a:spcAft>
        <a:buChar char="»"/>
        <a:defRPr sz="2800">
          <a:solidFill>
            <a:schemeClr val="tx1"/>
          </a:solidFill>
          <a:latin typeface="+mn-lt"/>
          <a:ea typeface="+mn-ea"/>
        </a:defRPr>
      </a:lvl7pPr>
      <a:lvl8pPr marL="4776788" indent="-609600" algn="l" rtl="0" fontAlgn="base">
        <a:spcBef>
          <a:spcPct val="20000"/>
        </a:spcBef>
        <a:spcAft>
          <a:spcPct val="0"/>
        </a:spcAft>
        <a:buChar char="»"/>
        <a:defRPr sz="2800">
          <a:solidFill>
            <a:schemeClr val="tx1"/>
          </a:solidFill>
          <a:latin typeface="+mn-lt"/>
          <a:ea typeface="+mn-ea"/>
        </a:defRPr>
      </a:lvl8pPr>
      <a:lvl9pPr marL="5233988" indent="-609600"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58850"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58851"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358852"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58853"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358854"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358855"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358856"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a:solidFill>
                <a:srgbClr val="000080"/>
              </a:solidFill>
              <a:effectLst/>
              <a:ea typeface="ＭＳ Ｐゴシック" pitchFamily="1" charset="-128"/>
            </a:endParaRPr>
          </a:p>
        </p:txBody>
      </p:sp>
      <p:pic>
        <p:nvPicPr>
          <p:cNvPr id="1358857"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58858"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358859"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358860"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b="0">
              <a:solidFill>
                <a:schemeClr val="tx1"/>
              </a:solidFill>
              <a:effectLst/>
            </a:endParaRPr>
          </a:p>
        </p:txBody>
      </p:sp>
      <p:sp>
        <p:nvSpPr>
          <p:cNvPr id="1358861"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58862"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58863"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358864"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58865" name="Picture 17"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1358866" name="Rectangle 18"/>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58867"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A534E5C9-4A2D-46AB-A3C8-34E8AE861DBA}"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70114" name="Picture 2" descr="active_art"/>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137011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370116"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370117"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7011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37011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37012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37012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ffectLst/>
              <a:ea typeface="ＭＳ Ｐゴシック" pitchFamily="1" charset="-128"/>
            </a:endParaRPr>
          </a:p>
        </p:txBody>
      </p:sp>
      <p:sp>
        <p:nvSpPr>
          <p:cNvPr id="1370122"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370123"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370124" name="Text Box 12"/>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370125"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370126" name="Rectangle 14"/>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1370127" name="Picture 15" descr="arrow"/>
          <p:cNvPicPr>
            <a:picLocks noChangeAspect="1" noChangeArrowheads="1"/>
          </p:cNvPicPr>
          <p:nvPr/>
        </p:nvPicPr>
        <p:blipFill>
          <a:blip r:embed="rId15" cstate="print"/>
          <a:srcRect/>
          <a:stretch>
            <a:fillRect/>
          </a:stretch>
        </p:blipFill>
        <p:spPr bwMode="auto">
          <a:xfrm>
            <a:off x="3381375" y="101600"/>
            <a:ext cx="317500" cy="190500"/>
          </a:xfrm>
          <a:prstGeom prst="rect">
            <a:avLst/>
          </a:prstGeom>
          <a:noFill/>
          <a:ln w="9525">
            <a:noFill/>
            <a:miter lim="800000"/>
            <a:headEnd/>
            <a:tailEnd/>
          </a:ln>
        </p:spPr>
      </p:pic>
      <p:pic>
        <p:nvPicPr>
          <p:cNvPr id="1370128" name="Picture 16"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1370129" name="Rectangle 17"/>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B9D535CD-1841-48EF-81A6-531379423BD5}"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5609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15609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156100" name="Rectangle 4"/>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156101" name="Rectangle 5"/>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156102" name="Rectangle 6"/>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156103" name="Rectangle 7"/>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4000">
              <a:solidFill>
                <a:srgbClr val="A50000"/>
              </a:solidFill>
              <a:effectLst/>
              <a:ea typeface="ＭＳ Ｐゴシック" pitchFamily="1" charset="-128"/>
            </a:endParaRPr>
          </a:p>
        </p:txBody>
      </p:sp>
      <p:sp>
        <p:nvSpPr>
          <p:cNvPr id="1156104" name="Rectangle 8"/>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156105" name="Text Box 9"/>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156106" name="Text Box 10"/>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156107" name="Rectangle 11">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156108" name="Picture 12"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156111" name="Rectangle 15"/>
          <p:cNvSpPr>
            <a:spLocks noGrp="1" noChangeArrowheads="1"/>
          </p:cNvSpPr>
          <p:nvPr>
            <p:ph type="title"/>
          </p:nvPr>
        </p:nvSpPr>
        <p:spPr bwMode="auto">
          <a:xfrm>
            <a:off x="1827213" y="0"/>
            <a:ext cx="6378575" cy="1071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Section open</a:t>
            </a:r>
          </a:p>
        </p:txBody>
      </p:sp>
      <p:sp>
        <p:nvSpPr>
          <p:cNvPr id="1156112" name="Rectangle 1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10C618D9-925A-4674-BCDA-4B0186487506}"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iming>
    <p:tnLst>
      <p:par>
        <p:cTn id="1" dur="indefinite" restart="never" nodeType="tmRoot"/>
      </p:par>
    </p:tnLst>
  </p:timing>
  <p:hf sldNum="0" hdr="0" dt="0"/>
  <p:txStyles>
    <p:titleStyle>
      <a:lvl1pPr algn="l" rtl="0" fontAlgn="base">
        <a:spcBef>
          <a:spcPct val="0"/>
        </a:spcBef>
        <a:spcAft>
          <a:spcPct val="0"/>
        </a:spcAft>
        <a:defRPr sz="4000" b="1">
          <a:solidFill>
            <a:srgbClr val="A50000"/>
          </a:solidFill>
          <a:latin typeface="+mj-lt"/>
          <a:ea typeface="+mj-ea"/>
          <a:cs typeface="+mj-cs"/>
        </a:defRPr>
      </a:lvl1pPr>
      <a:lvl2pPr algn="l" rtl="0" fontAlgn="base">
        <a:spcBef>
          <a:spcPct val="0"/>
        </a:spcBef>
        <a:spcAft>
          <a:spcPct val="0"/>
        </a:spcAft>
        <a:defRPr sz="4000" b="1">
          <a:solidFill>
            <a:srgbClr val="A50000"/>
          </a:solidFill>
          <a:latin typeface="Arial" charset="0"/>
          <a:ea typeface="ＭＳ Ｐゴシック" pitchFamily="1" charset="-128"/>
        </a:defRPr>
      </a:lvl2pPr>
      <a:lvl3pPr algn="l" rtl="0" fontAlgn="base">
        <a:spcBef>
          <a:spcPct val="0"/>
        </a:spcBef>
        <a:spcAft>
          <a:spcPct val="0"/>
        </a:spcAft>
        <a:defRPr sz="4000" b="1">
          <a:solidFill>
            <a:srgbClr val="A50000"/>
          </a:solidFill>
          <a:latin typeface="Arial" charset="0"/>
          <a:ea typeface="ＭＳ Ｐゴシック" pitchFamily="1" charset="-128"/>
        </a:defRPr>
      </a:lvl3pPr>
      <a:lvl4pPr algn="l" rtl="0" fontAlgn="base">
        <a:spcBef>
          <a:spcPct val="0"/>
        </a:spcBef>
        <a:spcAft>
          <a:spcPct val="0"/>
        </a:spcAft>
        <a:defRPr sz="4000" b="1">
          <a:solidFill>
            <a:srgbClr val="A50000"/>
          </a:solidFill>
          <a:latin typeface="Arial" charset="0"/>
          <a:ea typeface="ＭＳ Ｐゴシック" pitchFamily="1" charset="-128"/>
        </a:defRPr>
      </a:lvl4pPr>
      <a:lvl5pPr algn="l" rtl="0" fontAlgn="base">
        <a:spcBef>
          <a:spcPct val="0"/>
        </a:spcBef>
        <a:spcAft>
          <a:spcPct val="0"/>
        </a:spcAft>
        <a:defRPr sz="4000" b="1">
          <a:solidFill>
            <a:srgbClr val="A50000"/>
          </a:solidFill>
          <a:latin typeface="Arial" charset="0"/>
          <a:ea typeface="ＭＳ Ｐゴシック" pitchFamily="1" charset="-128"/>
        </a:defRPr>
      </a:lvl5pPr>
      <a:lvl6pPr marL="457200" algn="l" rtl="0" fontAlgn="base">
        <a:spcBef>
          <a:spcPct val="0"/>
        </a:spcBef>
        <a:spcAft>
          <a:spcPct val="0"/>
        </a:spcAft>
        <a:defRPr sz="4000" b="1">
          <a:solidFill>
            <a:srgbClr val="A50000"/>
          </a:solidFill>
          <a:latin typeface="Arial" charset="0"/>
          <a:ea typeface="ＭＳ Ｐゴシック" pitchFamily="1" charset="-128"/>
        </a:defRPr>
      </a:lvl6pPr>
      <a:lvl7pPr marL="914400" algn="l" rtl="0" fontAlgn="base">
        <a:spcBef>
          <a:spcPct val="0"/>
        </a:spcBef>
        <a:spcAft>
          <a:spcPct val="0"/>
        </a:spcAft>
        <a:defRPr sz="4000" b="1">
          <a:solidFill>
            <a:srgbClr val="A50000"/>
          </a:solidFill>
          <a:latin typeface="Arial" charset="0"/>
          <a:ea typeface="ＭＳ Ｐゴシック" pitchFamily="1" charset="-128"/>
        </a:defRPr>
      </a:lvl7pPr>
      <a:lvl8pPr marL="1371600" algn="l" rtl="0" fontAlgn="base">
        <a:spcBef>
          <a:spcPct val="0"/>
        </a:spcBef>
        <a:spcAft>
          <a:spcPct val="0"/>
        </a:spcAft>
        <a:defRPr sz="4000" b="1">
          <a:solidFill>
            <a:srgbClr val="A50000"/>
          </a:solidFill>
          <a:latin typeface="Arial" charset="0"/>
          <a:ea typeface="ＭＳ Ｐゴシック" pitchFamily="1" charset="-128"/>
        </a:defRPr>
      </a:lvl8pPr>
      <a:lvl9pPr marL="1828800" algn="l" rtl="0" fontAlgn="base">
        <a:spcBef>
          <a:spcPct val="0"/>
        </a:spcBef>
        <a:spcAft>
          <a:spcPct val="0"/>
        </a:spcAft>
        <a:defRPr sz="4000" b="1">
          <a:solidFill>
            <a:srgbClr val="A50000"/>
          </a:solidFill>
          <a:latin typeface="Arial" charset="0"/>
          <a:ea typeface="ＭＳ Ｐゴシック" pitchFamily="1" charset="-128"/>
        </a:defRPr>
      </a:lvl9pPr>
    </p:titleStyle>
    <p:bodyStyle>
      <a:lvl1pPr algn="l" rtl="0" fontAlgn="base">
        <a:spcBef>
          <a:spcPct val="0"/>
        </a:spcBef>
        <a:spcAft>
          <a:spcPct val="50000"/>
        </a:spcAft>
        <a:defRPr sz="4000" b="1">
          <a:solidFill>
            <a:srgbClr val="A50000"/>
          </a:solidFill>
          <a:latin typeface="+mn-lt"/>
          <a:ea typeface="+mn-ea"/>
          <a:cs typeface="+mn-cs"/>
        </a:defRPr>
      </a:lvl1pPr>
      <a:lvl2pPr marL="287338" algn="l" rtl="0" fontAlgn="base">
        <a:spcBef>
          <a:spcPct val="0"/>
        </a:spcBef>
        <a:spcAft>
          <a:spcPct val="50000"/>
        </a:spcAft>
        <a:defRPr sz="4000" b="1">
          <a:solidFill>
            <a:srgbClr val="006400"/>
          </a:solidFill>
          <a:latin typeface="+mn-lt"/>
          <a:ea typeface="+mn-ea"/>
        </a:defRPr>
      </a:lvl2pPr>
      <a:lvl3pPr marL="401638" algn="l" rtl="0" fontAlgn="base">
        <a:spcBef>
          <a:spcPct val="0"/>
        </a:spcBef>
        <a:spcAft>
          <a:spcPct val="50000"/>
        </a:spcAft>
        <a:buFont typeface="Arial" charset="0"/>
        <a:defRPr sz="2800">
          <a:solidFill>
            <a:schemeClr val="tx1"/>
          </a:solidFill>
          <a:latin typeface="+mn-lt"/>
          <a:ea typeface="+mn-ea"/>
        </a:defRPr>
      </a:lvl3pPr>
      <a:lvl4pPr marL="515938" indent="515938" algn="l" rtl="0" fontAlgn="base">
        <a:spcBef>
          <a:spcPct val="0"/>
        </a:spcBef>
        <a:spcAft>
          <a:spcPct val="50000"/>
        </a:spcAft>
        <a:buSzPct val="125000"/>
        <a:buChar char="•"/>
        <a:defRPr sz="2800">
          <a:solidFill>
            <a:schemeClr val="tx1"/>
          </a:solidFill>
          <a:latin typeface="+mn-lt"/>
          <a:ea typeface="+mn-ea"/>
        </a:defRPr>
      </a:lvl4pPr>
      <a:lvl5pPr marL="1204913" indent="60325" algn="l" rtl="0" fontAlgn="base">
        <a:spcBef>
          <a:spcPct val="20000"/>
        </a:spcBef>
        <a:spcAft>
          <a:spcPct val="0"/>
        </a:spcAft>
        <a:buChar char="»"/>
        <a:defRPr sz="4000">
          <a:solidFill>
            <a:schemeClr val="tx1"/>
          </a:solidFill>
          <a:latin typeface="+mn-lt"/>
          <a:ea typeface="+mn-ea"/>
        </a:defRPr>
      </a:lvl5pPr>
      <a:lvl6pPr marL="1662113" indent="60325" algn="l" rtl="0" fontAlgn="base">
        <a:spcBef>
          <a:spcPct val="20000"/>
        </a:spcBef>
        <a:spcAft>
          <a:spcPct val="0"/>
        </a:spcAft>
        <a:buChar char="»"/>
        <a:defRPr sz="4000">
          <a:solidFill>
            <a:schemeClr val="tx1"/>
          </a:solidFill>
          <a:latin typeface="+mn-lt"/>
          <a:ea typeface="+mn-ea"/>
        </a:defRPr>
      </a:lvl6pPr>
      <a:lvl7pPr marL="2119313" indent="60325" algn="l" rtl="0" fontAlgn="base">
        <a:spcBef>
          <a:spcPct val="20000"/>
        </a:spcBef>
        <a:spcAft>
          <a:spcPct val="0"/>
        </a:spcAft>
        <a:buChar char="»"/>
        <a:defRPr sz="4000">
          <a:solidFill>
            <a:schemeClr val="tx1"/>
          </a:solidFill>
          <a:latin typeface="+mn-lt"/>
          <a:ea typeface="+mn-ea"/>
        </a:defRPr>
      </a:lvl7pPr>
      <a:lvl8pPr marL="2576513" indent="60325" algn="l" rtl="0" fontAlgn="base">
        <a:spcBef>
          <a:spcPct val="20000"/>
        </a:spcBef>
        <a:spcAft>
          <a:spcPct val="0"/>
        </a:spcAft>
        <a:buChar char="»"/>
        <a:defRPr sz="4000">
          <a:solidFill>
            <a:schemeClr val="tx1"/>
          </a:solidFill>
          <a:latin typeface="+mn-lt"/>
          <a:ea typeface="+mn-ea"/>
        </a:defRPr>
      </a:lvl8pPr>
      <a:lvl9pPr marL="3033713" indent="60325" algn="l" rtl="0" fontAlgn="base">
        <a:spcBef>
          <a:spcPct val="20000"/>
        </a:spcBef>
        <a:spcAft>
          <a:spcPct val="0"/>
        </a:spcAft>
        <a:buChar char="»"/>
        <a:defRPr sz="4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4532" name="Picture 20"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451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451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6451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6452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6452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ffectLst/>
              <a:ea typeface="ＭＳ Ｐゴシック" pitchFamily="1" charset="-128"/>
            </a:endParaRPr>
          </a:p>
        </p:txBody>
      </p:sp>
      <p:sp>
        <p:nvSpPr>
          <p:cNvPr id="6452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6452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6452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6452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4528" name="Rectangle 16"/>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64529" name="Picture 17" descr="arrow"/>
          <p:cNvPicPr>
            <a:picLocks noChangeAspect="1" noChangeArrowheads="1"/>
          </p:cNvPicPr>
          <p:nvPr/>
        </p:nvPicPr>
        <p:blipFill>
          <a:blip r:embed="rId15" cstate="print"/>
          <a:srcRect/>
          <a:stretch>
            <a:fillRect/>
          </a:stretch>
        </p:blipFill>
        <p:spPr bwMode="auto">
          <a:xfrm>
            <a:off x="3381375" y="101600"/>
            <a:ext cx="317500" cy="190500"/>
          </a:xfrm>
          <a:prstGeom prst="rect">
            <a:avLst/>
          </a:prstGeom>
          <a:noFill/>
          <a:ln w="9525">
            <a:noFill/>
            <a:miter lim="800000"/>
            <a:headEnd/>
            <a:tailEnd/>
          </a:ln>
        </p:spPr>
      </p:pic>
      <p:pic>
        <p:nvPicPr>
          <p:cNvPr id="64530" name="Picture 18" descr="key"/>
          <p:cNvPicPr>
            <a:picLocks noChangeAspect="1" noChangeArrowheads="1"/>
          </p:cNvPicPr>
          <p:nvPr/>
        </p:nvPicPr>
        <p:blipFill>
          <a:blip r:embed="rId16" cstate="print"/>
          <a:srcRect/>
          <a:stretch>
            <a:fillRect/>
          </a:stretch>
        </p:blipFill>
        <p:spPr bwMode="auto">
          <a:xfrm>
            <a:off x="635000" y="2397125"/>
            <a:ext cx="671513" cy="433388"/>
          </a:xfrm>
          <a:prstGeom prst="rect">
            <a:avLst/>
          </a:prstGeom>
          <a:noFill/>
        </p:spPr>
      </p:pic>
      <p:sp>
        <p:nvSpPr>
          <p:cNvPr id="64531" name="Rectangle 19"/>
          <p:cNvSpPr>
            <a:spLocks noGrp="1" noChangeArrowheads="1"/>
          </p:cNvSpPr>
          <p:nvPr>
            <p:ph type="title"/>
          </p:nvPr>
        </p:nvSpPr>
        <p:spPr bwMode="auto">
          <a:xfrm>
            <a:off x="36560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64533" name="Picture 21"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64535" name="Rectangle 2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1BB1582F-E611-41FB-9B27-54DAC2D4E52B}"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58780" name="Picture 28"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45875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5875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875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45875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45876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45876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a:solidFill>
                <a:srgbClr val="000080"/>
              </a:solidFill>
              <a:effectLst/>
              <a:ea typeface="ＭＳ Ｐゴシック" pitchFamily="1" charset="-128"/>
            </a:endParaRPr>
          </a:p>
        </p:txBody>
      </p:sp>
      <p:sp>
        <p:nvSpPr>
          <p:cNvPr id="45876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45876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45876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45876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58768" name="Rectangle 16"/>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458769" name="Picture 17" descr="arrow"/>
          <p:cNvPicPr>
            <a:picLocks noChangeAspect="1" noChangeArrowheads="1"/>
          </p:cNvPicPr>
          <p:nvPr/>
        </p:nvPicPr>
        <p:blipFill>
          <a:blip r:embed="rId15" cstate="print"/>
          <a:srcRect/>
          <a:stretch>
            <a:fillRect/>
          </a:stretch>
        </p:blipFill>
        <p:spPr bwMode="auto">
          <a:xfrm>
            <a:off x="3381375" y="101600"/>
            <a:ext cx="317500" cy="190500"/>
          </a:xfrm>
          <a:prstGeom prst="rect">
            <a:avLst/>
          </a:prstGeom>
          <a:noFill/>
          <a:ln w="9525">
            <a:noFill/>
            <a:miter lim="800000"/>
            <a:headEnd/>
            <a:tailEnd/>
          </a:ln>
        </p:spPr>
      </p:pic>
      <p:sp>
        <p:nvSpPr>
          <p:cNvPr id="458771" name="Rectangle 19"/>
          <p:cNvSpPr>
            <a:spLocks noGrp="1" noChangeArrowheads="1"/>
          </p:cNvSpPr>
          <p:nvPr>
            <p:ph type="title"/>
          </p:nvPr>
        </p:nvSpPr>
        <p:spPr bwMode="auto">
          <a:xfrm>
            <a:off x="36560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458781" name="Picture 29"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58784"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11B8437D-9BA6-401F-B7F7-095462F7CBE2}"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pic>
        <p:nvPicPr>
          <p:cNvPr id="458785" name="Picture 33" descr="key"/>
          <p:cNvPicPr>
            <a:picLocks noChangeAspect="1" noChangeArrowheads="1"/>
          </p:cNvPicPr>
          <p:nvPr/>
        </p:nvPicPr>
        <p:blipFill>
          <a:blip r:embed="rId17" cstate="print"/>
          <a:srcRect/>
          <a:stretch>
            <a:fillRect/>
          </a:stretch>
        </p:blipFill>
        <p:spPr bwMode="auto">
          <a:xfrm>
            <a:off x="635000" y="2397125"/>
            <a:ext cx="671513" cy="433388"/>
          </a:xfrm>
          <a:prstGeom prst="rect">
            <a:avLst/>
          </a:prstGeom>
          <a:noFill/>
        </p:spPr>
      </p:pic>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chemeClr val="tx1"/>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96386" name="Picture 2" descr="outine cop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1296387"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96388" name="Rectangle 4"/>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96389"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1296390"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1296391"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1296392"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5000"/>
              </a:spcBef>
              <a:spcAft>
                <a:spcPct val="20000"/>
              </a:spcAft>
              <a:tabLst>
                <a:tab pos="1828800" algn="l"/>
              </a:tabLst>
            </a:pPr>
            <a:endParaRPr lang="en-US" sz="3200">
              <a:solidFill>
                <a:srgbClr val="000080"/>
              </a:solidFill>
              <a:effectLst/>
              <a:ea typeface="ＭＳ Ｐゴシック" pitchFamily="1" charset="-128"/>
            </a:endParaRPr>
          </a:p>
        </p:txBody>
      </p:sp>
      <p:sp>
        <p:nvSpPr>
          <p:cNvPr id="1296393"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1296394"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1296395" name="Text Box 11"/>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1296396"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96397" name="Rectangle 13"/>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1296398" name="Picture 14" descr="arrow"/>
          <p:cNvPicPr>
            <a:picLocks noChangeAspect="1" noChangeArrowheads="1"/>
          </p:cNvPicPr>
          <p:nvPr/>
        </p:nvPicPr>
        <p:blipFill>
          <a:blip r:embed="rId15" cstate="print"/>
          <a:srcRect/>
          <a:stretch>
            <a:fillRect/>
          </a:stretch>
        </p:blipFill>
        <p:spPr bwMode="auto">
          <a:xfrm>
            <a:off x="3381375" y="101600"/>
            <a:ext cx="317500" cy="190500"/>
          </a:xfrm>
          <a:prstGeom prst="rect">
            <a:avLst/>
          </a:prstGeom>
          <a:noFill/>
          <a:ln w="9525">
            <a:noFill/>
            <a:miter lim="800000"/>
            <a:headEnd/>
            <a:tailEnd/>
          </a:ln>
        </p:spPr>
      </p:pic>
      <p:pic>
        <p:nvPicPr>
          <p:cNvPr id="1296399" name="Picture 15" descr="key"/>
          <p:cNvPicPr>
            <a:picLocks noChangeAspect="1" noChangeArrowheads="1"/>
          </p:cNvPicPr>
          <p:nvPr/>
        </p:nvPicPr>
        <p:blipFill>
          <a:blip r:embed="rId16" cstate="print"/>
          <a:srcRect/>
          <a:stretch>
            <a:fillRect/>
          </a:stretch>
        </p:blipFill>
        <p:spPr bwMode="auto">
          <a:xfrm>
            <a:off x="635000" y="2473325"/>
            <a:ext cx="671513" cy="433388"/>
          </a:xfrm>
          <a:prstGeom prst="rect">
            <a:avLst/>
          </a:prstGeom>
          <a:noFill/>
        </p:spPr>
      </p:pic>
      <p:sp>
        <p:nvSpPr>
          <p:cNvPr id="1296400" name="Rectangle 16"/>
          <p:cNvSpPr>
            <a:spLocks noGrp="1" noChangeArrowheads="1"/>
          </p:cNvSpPr>
          <p:nvPr>
            <p:ph type="title"/>
          </p:nvPr>
        </p:nvSpPr>
        <p:spPr bwMode="auto">
          <a:xfrm>
            <a:off x="36560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1296401" name="Picture 17"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1296402"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3CD7D6B7-C60D-4BE4-A33C-CC1BE8FF0F75}"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5000"/>
        </a:spcBef>
        <a:spcAft>
          <a:spcPct val="20000"/>
        </a:spcAft>
        <a:tabLst>
          <a:tab pos="1828800" algn="l"/>
        </a:tabLst>
        <a:defRPr sz="3200" b="1">
          <a:solidFill>
            <a:srgbClr val="000080"/>
          </a:solidFill>
          <a:latin typeface="+mn-lt"/>
          <a:ea typeface="+mn-ea"/>
          <a:cs typeface="+mn-cs"/>
        </a:defRPr>
      </a:lvl1pPr>
      <a:lvl2pPr marL="114300" algn="l" rtl="0" fontAlgn="base">
        <a:spcBef>
          <a:spcPct val="15000"/>
        </a:spcBef>
        <a:spcAft>
          <a:spcPct val="20000"/>
        </a:spcAft>
        <a:tabLst>
          <a:tab pos="1828800" algn="l"/>
        </a:tabLst>
        <a:defRPr sz="2800" b="1">
          <a:solidFill>
            <a:srgbClr val="006400"/>
          </a:solidFill>
          <a:latin typeface="+mn-lt"/>
          <a:ea typeface="+mn-ea"/>
        </a:defRPr>
      </a:lvl2pPr>
      <a:lvl3pPr marL="1539875" indent="-344488" algn="l" rtl="0" fontAlgn="base">
        <a:spcBef>
          <a:spcPct val="195000"/>
        </a:spcBef>
        <a:spcAft>
          <a:spcPct val="0"/>
        </a:spcAft>
        <a:buSzPct val="125000"/>
        <a:tabLst>
          <a:tab pos="1828800" algn="l"/>
        </a:tabLst>
        <a:defRPr sz="2800" b="1">
          <a:solidFill>
            <a:schemeClr val="tx1"/>
          </a:solidFill>
          <a:latin typeface="+mn-lt"/>
          <a:ea typeface="+mn-ea"/>
        </a:defRPr>
      </a:lvl3pPr>
      <a:lvl4pPr marL="1671638" algn="l" rtl="0" fontAlgn="base">
        <a:spcBef>
          <a:spcPct val="45000"/>
        </a:spcBef>
        <a:spcAft>
          <a:spcPct val="15000"/>
        </a:spcAft>
        <a:buChar char="•"/>
        <a:tabLst>
          <a:tab pos="1828800" algn="l"/>
        </a:tabLst>
        <a:defRPr sz="2800">
          <a:solidFill>
            <a:schemeClr val="tx1"/>
          </a:solidFill>
          <a:latin typeface="+mn-lt"/>
          <a:ea typeface="+mn-ea"/>
        </a:defRPr>
      </a:lvl4pPr>
      <a:lvl5pPr marL="2465388" indent="-228600" algn="l" rtl="0" fontAlgn="base">
        <a:spcBef>
          <a:spcPct val="45000"/>
        </a:spcBef>
        <a:spcAft>
          <a:spcPct val="15000"/>
        </a:spcAft>
        <a:buChar char="»"/>
        <a:tabLst>
          <a:tab pos="1828800" algn="l"/>
        </a:tabLst>
        <a:defRPr sz="3200">
          <a:solidFill>
            <a:schemeClr val="tx1"/>
          </a:solidFill>
          <a:latin typeface="+mn-lt"/>
          <a:ea typeface="+mn-ea"/>
        </a:defRPr>
      </a:lvl5pPr>
      <a:lvl6pPr marL="2922588" indent="-228600" algn="l" rtl="0" fontAlgn="base">
        <a:spcBef>
          <a:spcPct val="45000"/>
        </a:spcBef>
        <a:spcAft>
          <a:spcPct val="15000"/>
        </a:spcAft>
        <a:buChar char="»"/>
        <a:tabLst>
          <a:tab pos="1828800" algn="l"/>
        </a:tabLst>
        <a:defRPr sz="3200">
          <a:solidFill>
            <a:schemeClr val="tx1"/>
          </a:solidFill>
          <a:latin typeface="+mn-lt"/>
          <a:ea typeface="+mn-ea"/>
        </a:defRPr>
      </a:lvl6pPr>
      <a:lvl7pPr marL="3379788" indent="-228600" algn="l" rtl="0" fontAlgn="base">
        <a:spcBef>
          <a:spcPct val="45000"/>
        </a:spcBef>
        <a:spcAft>
          <a:spcPct val="15000"/>
        </a:spcAft>
        <a:buChar char="»"/>
        <a:tabLst>
          <a:tab pos="1828800" algn="l"/>
        </a:tabLst>
        <a:defRPr sz="3200">
          <a:solidFill>
            <a:schemeClr val="tx1"/>
          </a:solidFill>
          <a:latin typeface="+mn-lt"/>
          <a:ea typeface="+mn-ea"/>
        </a:defRPr>
      </a:lvl7pPr>
      <a:lvl8pPr marL="3836988" indent="-228600" algn="l" rtl="0" fontAlgn="base">
        <a:spcBef>
          <a:spcPct val="45000"/>
        </a:spcBef>
        <a:spcAft>
          <a:spcPct val="15000"/>
        </a:spcAft>
        <a:buChar char="»"/>
        <a:tabLst>
          <a:tab pos="1828800" algn="l"/>
        </a:tabLst>
        <a:defRPr sz="3200">
          <a:solidFill>
            <a:schemeClr val="tx1"/>
          </a:solidFill>
          <a:latin typeface="+mn-lt"/>
          <a:ea typeface="+mn-ea"/>
        </a:defRPr>
      </a:lvl8pPr>
      <a:lvl9pPr marL="4294188" indent="-228600" algn="l" rtl="0" fontAlgn="base">
        <a:spcBef>
          <a:spcPct val="45000"/>
        </a:spcBef>
        <a:spcAft>
          <a:spcPct val="1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0419" name="Picture 1043"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230403" name="Picture 1027"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230404" name="Rectangle 1028"/>
          <p:cNvSpPr>
            <a:spLocks noGrp="1" noChangeArrowheads="1"/>
          </p:cNvSpPr>
          <p:nvPr>
            <p:ph type="title"/>
          </p:nvPr>
        </p:nvSpPr>
        <p:spPr bwMode="auto">
          <a:xfrm>
            <a:off x="36560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230405" name="Rectangle 1029"/>
          <p:cNvSpPr>
            <a:spLocks noGrp="1" noChangeArrowheads="1"/>
          </p:cNvSpPr>
          <p:nvPr>
            <p:ph type="body" idx="1"/>
          </p:nvPr>
        </p:nvSpPr>
        <p:spPr bwMode="auto">
          <a:xfrm>
            <a:off x="273050" y="1095375"/>
            <a:ext cx="854710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0406" name="Rectangle 1030"/>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230407" name="Rectangle 1031"/>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230408" name="Rectangle 1032"/>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230409" name="Rectangle 1033"/>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1255713" algn="l"/>
              </a:tabLst>
            </a:pPr>
            <a:endParaRPr lang="en-US" sz="3200">
              <a:solidFill>
                <a:srgbClr val="000080"/>
              </a:solidFill>
              <a:effectLst/>
              <a:ea typeface="ＭＳ Ｐゴシック" pitchFamily="1" charset="-128"/>
            </a:endParaRPr>
          </a:p>
        </p:txBody>
      </p:sp>
      <p:sp>
        <p:nvSpPr>
          <p:cNvPr id="230411" name="Rectangle 1035"/>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230412" name="Text Box 1036"/>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230414" name="Text Box 1038"/>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230415" name="Rectangle 1039">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230416" name="Rectangle 1040"/>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230417" name="Picture 1041" descr="arrow"/>
          <p:cNvPicPr>
            <a:picLocks noChangeAspect="1" noChangeArrowheads="1"/>
          </p:cNvPicPr>
          <p:nvPr/>
        </p:nvPicPr>
        <p:blipFill>
          <a:blip r:embed="rId15" cstate="print"/>
          <a:srcRect/>
          <a:stretch>
            <a:fillRect/>
          </a:stretch>
        </p:blipFill>
        <p:spPr bwMode="auto">
          <a:xfrm>
            <a:off x="3381375" y="101600"/>
            <a:ext cx="317500" cy="190500"/>
          </a:xfrm>
          <a:prstGeom prst="rect">
            <a:avLst/>
          </a:prstGeom>
          <a:noFill/>
          <a:ln w="9525">
            <a:noFill/>
            <a:miter lim="800000"/>
            <a:headEnd/>
            <a:tailEnd/>
          </a:ln>
        </p:spPr>
      </p:pic>
      <p:pic>
        <p:nvPicPr>
          <p:cNvPr id="230420" name="Picture 1044"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230422" name="Rectangle 104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14A0B54E-61AF-4F06-AE1C-1DD97486DDC0}"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tabLst>
          <a:tab pos="1255713" algn="l"/>
        </a:tabLst>
        <a:defRPr sz="3200" b="1">
          <a:solidFill>
            <a:srgbClr val="000080"/>
          </a:solidFill>
          <a:latin typeface="+mn-lt"/>
          <a:ea typeface="+mn-ea"/>
          <a:cs typeface="+mn-cs"/>
        </a:defRPr>
      </a:lvl1pPr>
      <a:lvl2pPr marL="114300" algn="l" rtl="0" fontAlgn="base">
        <a:lnSpc>
          <a:spcPct val="85000"/>
        </a:lnSpc>
        <a:spcBef>
          <a:spcPct val="0"/>
        </a:spcBef>
        <a:spcAft>
          <a:spcPct val="50000"/>
        </a:spcAft>
        <a:tabLst>
          <a:tab pos="1255713" algn="l"/>
        </a:tabLst>
        <a:defRPr sz="2800" b="1">
          <a:solidFill>
            <a:srgbClr val="006400"/>
          </a:solidFill>
          <a:latin typeface="+mn-lt"/>
          <a:ea typeface="+mn-ea"/>
        </a:defRPr>
      </a:lvl2pPr>
      <a:lvl3pPr marL="287338" indent="4763" algn="l" rtl="0" fontAlgn="base">
        <a:spcBef>
          <a:spcPct val="25000"/>
        </a:spcBef>
        <a:spcAft>
          <a:spcPct val="25000"/>
        </a:spcAft>
        <a:buFont typeface="Arial" charset="0"/>
        <a:tabLst>
          <a:tab pos="1255713" algn="l"/>
        </a:tabLst>
        <a:defRPr sz="2800">
          <a:solidFill>
            <a:schemeClr val="tx1"/>
          </a:solidFill>
          <a:latin typeface="+mn-lt"/>
          <a:ea typeface="+mn-ea"/>
        </a:defRPr>
      </a:lvl3pPr>
      <a:lvl4pPr marL="914400" indent="-231775" algn="l" rtl="0" fontAlgn="base">
        <a:spcBef>
          <a:spcPct val="25000"/>
        </a:spcBef>
        <a:spcAft>
          <a:spcPct val="25000"/>
        </a:spcAft>
        <a:buSzPct val="125000"/>
        <a:buChar char="•"/>
        <a:tabLst>
          <a:tab pos="1255713" algn="l"/>
        </a:tabLst>
        <a:defRPr sz="2800">
          <a:solidFill>
            <a:schemeClr val="tx1"/>
          </a:solidFill>
          <a:latin typeface="+mn-lt"/>
          <a:ea typeface="+mn-ea"/>
        </a:defRPr>
      </a:lvl4pPr>
      <a:lvl5pPr marL="12525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5pPr>
      <a:lvl6pPr marL="17097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6pPr>
      <a:lvl7pPr marL="21669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7pPr>
      <a:lvl8pPr marL="26241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8pPr>
      <a:lvl9pPr marL="30813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85730" name="Picture 1026"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585731" name="Picture 1027"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85732" name="Rectangle 1028"/>
          <p:cNvSpPr>
            <a:spLocks noGrp="1" noChangeArrowheads="1"/>
          </p:cNvSpPr>
          <p:nvPr>
            <p:ph type="title"/>
          </p:nvPr>
        </p:nvSpPr>
        <p:spPr bwMode="auto">
          <a:xfrm>
            <a:off x="36560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85733" name="Rectangle 1029"/>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5734" name="Rectangle 1030"/>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585735" name="Rectangle 1031"/>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585736" name="Rectangle 1032"/>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585737" name="Rectangle 1033"/>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b="0">
              <a:solidFill>
                <a:schemeClr val="tx1"/>
              </a:solidFill>
              <a:effectLst/>
              <a:ea typeface="ＭＳ Ｐゴシック" pitchFamily="1" charset="-128"/>
            </a:endParaRPr>
          </a:p>
        </p:txBody>
      </p:sp>
      <p:sp>
        <p:nvSpPr>
          <p:cNvPr id="585738" name="Rectangle 1034"/>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585739" name="Text Box 1035"/>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585741" name="Text Box 1037"/>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585742" name="Rectangle 1038">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85743" name="Rectangle 1039"/>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585744" name="Picture 1040" descr="arrow"/>
          <p:cNvPicPr>
            <a:picLocks noChangeAspect="1" noChangeArrowheads="1"/>
          </p:cNvPicPr>
          <p:nvPr/>
        </p:nvPicPr>
        <p:blipFill>
          <a:blip r:embed="rId15" cstate="print"/>
          <a:srcRect/>
          <a:stretch>
            <a:fillRect/>
          </a:stretch>
        </p:blipFill>
        <p:spPr bwMode="auto">
          <a:xfrm>
            <a:off x="3381375" y="101600"/>
            <a:ext cx="317500" cy="190500"/>
          </a:xfrm>
          <a:prstGeom prst="rect">
            <a:avLst/>
          </a:prstGeom>
          <a:noFill/>
          <a:ln w="9525">
            <a:noFill/>
            <a:miter lim="800000"/>
            <a:headEnd/>
            <a:tailEnd/>
          </a:ln>
        </p:spPr>
      </p:pic>
      <p:pic>
        <p:nvPicPr>
          <p:cNvPr id="585745" name="Picture 104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85747" name="Rectangle 104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A8901617-4A01-467D-AB38-5878CE5955D6}"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2800">
          <a:solidFill>
            <a:schemeClr val="tx1"/>
          </a:solidFill>
          <a:latin typeface="+mn-lt"/>
          <a:ea typeface="+mn-ea"/>
          <a:cs typeface="+mn-cs"/>
        </a:defRPr>
      </a:lvl1pPr>
      <a:lvl2pPr marL="114300" algn="l" rtl="0" fontAlgn="base">
        <a:lnSpc>
          <a:spcPct val="85000"/>
        </a:lnSpc>
        <a:spcBef>
          <a:spcPct val="0"/>
        </a:spcBef>
        <a:spcAft>
          <a:spcPct val="50000"/>
        </a:spcAft>
        <a:defRPr sz="2800">
          <a:solidFill>
            <a:schemeClr val="tx1"/>
          </a:solidFill>
          <a:latin typeface="+mn-lt"/>
          <a:ea typeface="+mn-ea"/>
        </a:defRPr>
      </a:lvl2pPr>
      <a:lvl3pPr marL="395288" indent="230188" algn="l" rtl="0" fontAlgn="base">
        <a:spcBef>
          <a:spcPct val="35000"/>
        </a:spcBef>
        <a:spcAft>
          <a:spcPct val="25000"/>
        </a:spcAft>
        <a:buSzPct val="125000"/>
        <a:buChar char="•"/>
        <a:defRPr sz="2800">
          <a:solidFill>
            <a:schemeClr val="tx1"/>
          </a:solidFill>
          <a:latin typeface="+mn-lt"/>
          <a:ea typeface="+mn-ea"/>
        </a:defRPr>
      </a:lvl3pPr>
      <a:lvl4pPr marL="969963" indent="4763" algn="l" rtl="0" fontAlgn="base">
        <a:spcBef>
          <a:spcPct val="35000"/>
        </a:spcBef>
        <a:spcAft>
          <a:spcPct val="25000"/>
        </a:spcAft>
        <a:buSzPct val="125000"/>
        <a:defRPr sz="2800" b="1">
          <a:solidFill>
            <a:schemeClr val="tx1"/>
          </a:solidFill>
          <a:latin typeface="+mn-lt"/>
          <a:ea typeface="+mn-ea"/>
        </a:defRPr>
      </a:lvl4pPr>
      <a:lvl5pPr marL="1089025" indent="3175" algn="l" rtl="0" fontAlgn="base">
        <a:spcBef>
          <a:spcPct val="35000"/>
        </a:spcBef>
        <a:spcAft>
          <a:spcPct val="25000"/>
        </a:spcAft>
        <a:buSzPct val="125000"/>
        <a:buFont typeface="Wingdings" pitchFamily="1" charset="2"/>
        <a:defRPr sz="2400">
          <a:solidFill>
            <a:schemeClr val="tx1"/>
          </a:solidFill>
          <a:latin typeface="+mn-lt"/>
          <a:ea typeface="+mn-ea"/>
        </a:defRPr>
      </a:lvl5pPr>
      <a:lvl6pPr marL="1546225" indent="3175" algn="l" rtl="0" fontAlgn="base">
        <a:spcBef>
          <a:spcPct val="35000"/>
        </a:spcBef>
        <a:spcAft>
          <a:spcPct val="25000"/>
        </a:spcAft>
        <a:buSzPct val="125000"/>
        <a:buFont typeface="Wingdings" pitchFamily="1" charset="2"/>
        <a:defRPr sz="2400">
          <a:solidFill>
            <a:schemeClr val="tx1"/>
          </a:solidFill>
          <a:latin typeface="+mn-lt"/>
          <a:ea typeface="+mn-ea"/>
        </a:defRPr>
      </a:lvl6pPr>
      <a:lvl7pPr marL="2003425" indent="3175" algn="l" rtl="0" fontAlgn="base">
        <a:spcBef>
          <a:spcPct val="35000"/>
        </a:spcBef>
        <a:spcAft>
          <a:spcPct val="25000"/>
        </a:spcAft>
        <a:buSzPct val="125000"/>
        <a:buFont typeface="Wingdings" pitchFamily="1" charset="2"/>
        <a:defRPr sz="2400">
          <a:solidFill>
            <a:schemeClr val="tx1"/>
          </a:solidFill>
          <a:latin typeface="+mn-lt"/>
          <a:ea typeface="+mn-ea"/>
        </a:defRPr>
      </a:lvl7pPr>
      <a:lvl8pPr marL="2460625" indent="3175" algn="l" rtl="0" fontAlgn="base">
        <a:spcBef>
          <a:spcPct val="35000"/>
        </a:spcBef>
        <a:spcAft>
          <a:spcPct val="25000"/>
        </a:spcAft>
        <a:buSzPct val="125000"/>
        <a:buFont typeface="Wingdings" pitchFamily="1" charset="2"/>
        <a:defRPr sz="2400">
          <a:solidFill>
            <a:schemeClr val="tx1"/>
          </a:solidFill>
          <a:latin typeface="+mn-lt"/>
          <a:ea typeface="+mn-ea"/>
        </a:defRPr>
      </a:lvl8pPr>
      <a:lvl9pPr marL="2917825" indent="3175" algn="l" rtl="0" fontAlgn="base">
        <a:spcBef>
          <a:spcPct val="35000"/>
        </a:spcBef>
        <a:spcAft>
          <a:spcPct val="25000"/>
        </a:spcAft>
        <a:buSzPct val="125000"/>
        <a:buFont typeface="Wingdings" pitchFamily="1" charset="2"/>
        <a:defRPr sz="2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4162"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0416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0416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60416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16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60416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60416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60416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ffectLst/>
              <a:ea typeface="ＭＳ Ｐゴシック" pitchFamily="1" charset="-128"/>
            </a:endParaRPr>
          </a:p>
        </p:txBody>
      </p:sp>
      <p:sp>
        <p:nvSpPr>
          <p:cNvPr id="60417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60417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60417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60417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04175" name="Rectangle 15"/>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604176"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604177"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pic>
        <p:nvPicPr>
          <p:cNvPr id="604179" name="Picture 19" descr="Process_art_ARROWS copy"/>
          <p:cNvPicPr>
            <a:picLocks noChangeAspect="1" noChangeArrowheads="1"/>
          </p:cNvPicPr>
          <p:nvPr/>
        </p:nvPicPr>
        <p:blipFill>
          <a:blip r:embed="rId17" cstate="print"/>
          <a:srcRect/>
          <a:stretch>
            <a:fillRect/>
          </a:stretch>
        </p:blipFill>
        <p:spPr bwMode="auto">
          <a:xfrm>
            <a:off x="0" y="-11113"/>
            <a:ext cx="666750" cy="701676"/>
          </a:xfrm>
          <a:prstGeom prst="rect">
            <a:avLst/>
          </a:prstGeom>
          <a:noFill/>
        </p:spPr>
      </p:pic>
      <p:sp>
        <p:nvSpPr>
          <p:cNvPr id="60418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2C7EDCB6-54DD-4251-BE08-7CF0C3BA2AF9}"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60823" name="Picture 23" descr="active_art"/>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4608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6080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6080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b="0">
                <a:solidFill>
                  <a:schemeClr val="tx1"/>
                </a:solidFill>
                <a:effectLst/>
                <a:ea typeface="+mn-ea"/>
              </a:defRPr>
            </a:lvl1pPr>
          </a:lstStyle>
          <a:p>
            <a:endParaRPr lang="en-US"/>
          </a:p>
        </p:txBody>
      </p:sp>
      <p:sp>
        <p:nvSpPr>
          <p:cNvPr id="4608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b="0">
                <a:solidFill>
                  <a:schemeClr val="bg2"/>
                </a:solidFill>
                <a:effectLst/>
                <a:ea typeface="+mn-ea"/>
              </a:defRPr>
            </a:lvl1pPr>
          </a:lstStyle>
          <a:p>
            <a:r>
              <a:rPr lang="en-US"/>
              <a:t>Copyright Pearson Prentice Hall</a:t>
            </a:r>
          </a:p>
        </p:txBody>
      </p:sp>
      <p:sp>
        <p:nvSpPr>
          <p:cNvPr id="4608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b="0">
                <a:solidFill>
                  <a:schemeClr val="tx1"/>
                </a:solidFill>
                <a:effectLst/>
                <a:ea typeface="+mn-ea"/>
              </a:defRPr>
            </a:lvl1pPr>
          </a:lstStyle>
          <a:p>
            <a:r>
              <a:rPr lang="en-US"/>
              <a:t>1</a:t>
            </a:r>
          </a:p>
        </p:txBody>
      </p:sp>
      <p:sp>
        <p:nvSpPr>
          <p:cNvPr id="4608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a:solidFill>
                <a:srgbClr val="000080"/>
              </a:solidFill>
              <a:effectLst/>
              <a:ea typeface="ＭＳ Ｐゴシック" pitchFamily="1" charset="-128"/>
            </a:endParaRPr>
          </a:p>
        </p:txBody>
      </p:sp>
      <p:sp>
        <p:nvSpPr>
          <p:cNvPr id="4608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b="0">
              <a:effectLst/>
              <a:ea typeface="ＭＳ Ｐゴシック" pitchFamily="1" charset="-128"/>
            </a:endParaRPr>
          </a:p>
        </p:txBody>
      </p:sp>
      <p:sp>
        <p:nvSpPr>
          <p:cNvPr id="4608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b="0">
              <a:solidFill>
                <a:schemeClr val="tx1"/>
              </a:solidFill>
              <a:effectLst/>
              <a:ea typeface="ＭＳ Ｐゴシック" pitchFamily="1" charset="-128"/>
            </a:endParaRPr>
          </a:p>
        </p:txBody>
      </p:sp>
      <p:sp>
        <p:nvSpPr>
          <p:cNvPr id="460814" name="Text Box 14"/>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a:effectLst/>
              </a:rPr>
              <a:t>End Show</a:t>
            </a:r>
          </a:p>
        </p:txBody>
      </p:sp>
      <p:sp>
        <p:nvSpPr>
          <p:cNvPr id="4608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60816" name="Rectangle 16"/>
          <p:cNvSpPr>
            <a:spLocks noChangeArrowheads="1"/>
          </p:cNvSpPr>
          <p:nvPr/>
        </p:nvSpPr>
        <p:spPr bwMode="auto">
          <a:xfrm>
            <a:off x="1776413" y="0"/>
            <a:ext cx="1670050" cy="366713"/>
          </a:xfrm>
          <a:prstGeom prst="rect">
            <a:avLst/>
          </a:prstGeom>
          <a:noFill/>
          <a:ln w="9525">
            <a:noFill/>
            <a:miter lim="800000"/>
            <a:headEnd/>
            <a:tailEnd/>
          </a:ln>
          <a:effectLst/>
        </p:spPr>
        <p:txBody>
          <a:bodyPr wrap="none">
            <a:spAutoFit/>
          </a:bodyPr>
          <a:lstStyle/>
          <a:p>
            <a:r>
              <a:rPr lang="en-US" sz="1800">
                <a:solidFill>
                  <a:srgbClr val="FF0000"/>
                </a:solidFill>
                <a:effectLst/>
              </a:rPr>
              <a:t>26-2 Sponges</a:t>
            </a:r>
          </a:p>
        </p:txBody>
      </p:sp>
      <p:pic>
        <p:nvPicPr>
          <p:cNvPr id="460817" name="Picture 17"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460821" name="Picture 2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60825" name="Rectangle 25"/>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a:effectLst/>
                <a:ea typeface="ＭＳ Ｐゴシック" pitchFamily="1" charset="-128"/>
              </a:rPr>
              <a:t>Slide </a:t>
            </a:r>
          </a:p>
          <a:p>
            <a:pPr algn="r"/>
            <a:fld id="{89F30EC6-AE48-47F5-86F7-B4C12E3FA954}" type="slidenum">
              <a:rPr lang="en-US" sz="1200">
                <a:effectLst/>
                <a:ea typeface="ＭＳ Ｐゴシック" pitchFamily="1" charset="-128"/>
              </a:rPr>
              <a:pPr algn="r"/>
              <a:t>‹#›</a:t>
            </a:fld>
            <a:r>
              <a:rPr lang="en-US" sz="1200">
                <a:effectLst/>
                <a:ea typeface="ＭＳ Ｐゴシック" pitchFamily="1" charset="-128"/>
              </a:rPr>
              <a:t> of 35</a:t>
            </a:r>
            <a:endParaRPr lang="en-US" sz="1400">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68.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68.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6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68.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68.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68.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6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30.xml.rels><?xml version="1.0" encoding="UTF-8" standalone="yes"?>
<Relationships xmlns="http://schemas.openxmlformats.org/package/2006/relationships"><Relationship Id="rId3" Type="http://schemas.openxmlformats.org/officeDocument/2006/relationships/hyperlink" Target="Resources/ch26_sectn02_quiz.qtb" TargetMode="External"/><Relationship Id="rId2" Type="http://schemas.openxmlformats.org/officeDocument/2006/relationships/notesSlide" Target="../notesSlides/notesSlide30.xml"/><Relationship Id="rId1" Type="http://schemas.openxmlformats.org/officeDocument/2006/relationships/slideLayout" Target="../slideLayouts/slideLayout145.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156.xml"/><Relationship Id="rId4" Type="http://schemas.openxmlformats.org/officeDocument/2006/relationships/image" Target="../media/image27.png"/></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156.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156.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156.x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156.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67.xml"/><Relationship Id="rId4" Type="http://schemas.openxmlformats.org/officeDocument/2006/relationships/hyperlink" Target="Resources/ActiveArt/index.htm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79883" name="Rectangle 11"/>
          <p:cNvSpPr>
            <a:spLocks noGrp="1" noChangeArrowheads="1"/>
          </p:cNvSpPr>
          <p:nvPr>
            <p:ph type="title"/>
          </p:nvPr>
        </p:nvSpPr>
        <p:spPr/>
        <p:txBody>
          <a:bodyPr/>
          <a:lstStyle/>
          <a:p>
            <a:r>
              <a:rPr lang="en-US"/>
              <a:t>Biology</a:t>
            </a:r>
          </a:p>
        </p:txBody>
      </p:sp>
      <p:pic>
        <p:nvPicPr>
          <p:cNvPr id="79885" name="Picture 13" descr="biobookcover"/>
          <p:cNvPicPr>
            <a:picLocks noChangeAspect="1" noChangeArrowheads="1"/>
          </p:cNvPicPr>
          <p:nvPr/>
        </p:nvPicPr>
        <p:blipFill>
          <a:blip r:embed="rId3" cstate="print"/>
          <a:srcRect/>
          <a:stretch>
            <a:fillRect/>
          </a:stretch>
        </p:blipFill>
        <p:spPr bwMode="auto">
          <a:xfrm>
            <a:off x="2025650" y="311150"/>
            <a:ext cx="4975225" cy="609123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1"/>
          </p:nvPr>
        </p:nvSpPr>
        <p:spPr/>
        <p:txBody>
          <a:bodyPr/>
          <a:lstStyle/>
          <a:p>
            <a:r>
              <a:rPr lang="en-US"/>
              <a:t>Copyright Pearson Prentice Hall</a:t>
            </a:r>
          </a:p>
        </p:txBody>
      </p:sp>
      <p:pic>
        <p:nvPicPr>
          <p:cNvPr id="1312775" name="Picture 7" descr="ch26_section02_slide10"/>
          <p:cNvPicPr>
            <a:picLocks noChangeAspect="1" noChangeArrowheads="1"/>
          </p:cNvPicPr>
          <p:nvPr/>
        </p:nvPicPr>
        <p:blipFill>
          <a:blip r:embed="rId3" cstate="print"/>
          <a:srcRect/>
          <a:stretch>
            <a:fillRect/>
          </a:stretch>
        </p:blipFill>
        <p:spPr bwMode="auto">
          <a:xfrm>
            <a:off x="3797300" y="271463"/>
            <a:ext cx="4546600" cy="5910262"/>
          </a:xfrm>
          <a:prstGeom prst="rect">
            <a:avLst/>
          </a:prstGeom>
          <a:noFill/>
        </p:spPr>
      </p:pic>
      <p:sp>
        <p:nvSpPr>
          <p:cNvPr id="1312773" name="Rectangle 5"/>
          <p:cNvSpPr>
            <a:spLocks noGrp="1" noChangeArrowheads="1"/>
          </p:cNvSpPr>
          <p:nvPr>
            <p:ph type="title"/>
          </p:nvPr>
        </p:nvSpPr>
        <p:spPr/>
        <p:txBody>
          <a:bodyPr/>
          <a:lstStyle/>
          <a:p>
            <a:r>
              <a:rPr lang="en-US"/>
              <a:t>Form and Function in Sponges</a:t>
            </a:r>
          </a:p>
        </p:txBody>
      </p:sp>
      <p:sp>
        <p:nvSpPr>
          <p:cNvPr id="1312774" name="Rectangle 6"/>
          <p:cNvSpPr>
            <a:spLocks noGrp="1" noChangeArrowheads="1"/>
          </p:cNvSpPr>
          <p:nvPr>
            <p:ph type="body" idx="1"/>
          </p:nvPr>
        </p:nvSpPr>
        <p:spPr>
          <a:xfrm>
            <a:off x="273050" y="1095375"/>
            <a:ext cx="3775075" cy="4848225"/>
          </a:xfrm>
        </p:spPr>
        <p:txBody>
          <a:bodyPr/>
          <a:lstStyle/>
          <a:p>
            <a:r>
              <a:rPr lang="en-US"/>
              <a:t>Water enters through pores located in the body wall and leaves through the </a:t>
            </a:r>
            <a:r>
              <a:rPr lang="en-US" b="1"/>
              <a:t>osculum,</a:t>
            </a:r>
            <a:r>
              <a:rPr lang="en-US"/>
              <a:t> a large hole at the top of the sponge.</a:t>
            </a:r>
          </a:p>
        </p:txBody>
      </p:sp>
      <p:sp>
        <p:nvSpPr>
          <p:cNvPr id="1312779" name="Rectangle 11"/>
          <p:cNvSpPr>
            <a:spLocks noChangeArrowheads="1"/>
          </p:cNvSpPr>
          <p:nvPr/>
        </p:nvSpPr>
        <p:spPr bwMode="auto">
          <a:xfrm>
            <a:off x="3903663" y="1871663"/>
            <a:ext cx="465137" cy="30480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2780" name="Rectangle 12"/>
          <p:cNvSpPr>
            <a:spLocks noChangeArrowheads="1"/>
          </p:cNvSpPr>
          <p:nvPr/>
        </p:nvSpPr>
        <p:spPr bwMode="auto">
          <a:xfrm>
            <a:off x="4383088" y="1065213"/>
            <a:ext cx="696912" cy="31908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2781" name="Rectangle 13"/>
          <p:cNvSpPr>
            <a:spLocks noChangeArrowheads="1"/>
          </p:cNvSpPr>
          <p:nvPr/>
        </p:nvSpPr>
        <p:spPr bwMode="auto">
          <a:xfrm>
            <a:off x="7380288" y="638175"/>
            <a:ext cx="841375" cy="3333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2778" name="Text Box 10"/>
          <p:cNvSpPr txBox="1">
            <a:spLocks noChangeArrowheads="1"/>
          </p:cNvSpPr>
          <p:nvPr/>
        </p:nvSpPr>
        <p:spPr bwMode="auto">
          <a:xfrm>
            <a:off x="7273925" y="479425"/>
            <a:ext cx="1335088" cy="641350"/>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Water flow </a:t>
            </a:r>
          </a:p>
        </p:txBody>
      </p:sp>
      <p:sp>
        <p:nvSpPr>
          <p:cNvPr id="1312776" name="Text Box 8"/>
          <p:cNvSpPr txBox="1">
            <a:spLocks noChangeArrowheads="1"/>
          </p:cNvSpPr>
          <p:nvPr/>
        </p:nvSpPr>
        <p:spPr bwMode="auto">
          <a:xfrm>
            <a:off x="4043363" y="1016000"/>
            <a:ext cx="1335087"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Osculum </a:t>
            </a:r>
          </a:p>
        </p:txBody>
      </p:sp>
      <p:sp>
        <p:nvSpPr>
          <p:cNvPr id="1312777" name="Text Box 9"/>
          <p:cNvSpPr txBox="1">
            <a:spLocks noChangeArrowheads="1"/>
          </p:cNvSpPr>
          <p:nvPr/>
        </p:nvSpPr>
        <p:spPr bwMode="auto">
          <a:xfrm>
            <a:off x="3889375" y="1736725"/>
            <a:ext cx="1335088"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Pores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4"/>
          <p:cNvSpPr>
            <a:spLocks noGrp="1"/>
          </p:cNvSpPr>
          <p:nvPr>
            <p:ph type="ftr" sz="quarter" idx="11"/>
          </p:nvPr>
        </p:nvSpPr>
        <p:spPr/>
        <p:txBody>
          <a:bodyPr/>
          <a:lstStyle/>
          <a:p>
            <a:r>
              <a:rPr lang="en-US"/>
              <a:t>Copyright Pearson Prentice Hall</a:t>
            </a:r>
          </a:p>
        </p:txBody>
      </p:sp>
      <p:pic>
        <p:nvPicPr>
          <p:cNvPr id="1314823" name="Picture 7" descr="ch26_section02_slide11"/>
          <p:cNvPicPr>
            <a:picLocks noChangeAspect="1" noChangeArrowheads="1"/>
          </p:cNvPicPr>
          <p:nvPr/>
        </p:nvPicPr>
        <p:blipFill>
          <a:blip r:embed="rId3" cstate="print"/>
          <a:srcRect/>
          <a:stretch>
            <a:fillRect/>
          </a:stretch>
        </p:blipFill>
        <p:spPr bwMode="auto">
          <a:xfrm>
            <a:off x="4465638" y="774700"/>
            <a:ext cx="4411662" cy="4333875"/>
          </a:xfrm>
          <a:prstGeom prst="rect">
            <a:avLst/>
          </a:prstGeom>
          <a:noFill/>
        </p:spPr>
      </p:pic>
      <p:sp>
        <p:nvSpPr>
          <p:cNvPr id="1314821" name="Rectangle 5"/>
          <p:cNvSpPr>
            <a:spLocks noGrp="1" noChangeArrowheads="1"/>
          </p:cNvSpPr>
          <p:nvPr>
            <p:ph type="title"/>
          </p:nvPr>
        </p:nvSpPr>
        <p:spPr/>
        <p:txBody>
          <a:bodyPr/>
          <a:lstStyle/>
          <a:p>
            <a:r>
              <a:rPr lang="en-US"/>
              <a:t>Form and Function in Sponges</a:t>
            </a:r>
          </a:p>
        </p:txBody>
      </p:sp>
      <p:sp>
        <p:nvSpPr>
          <p:cNvPr id="1314822" name="Rectangle 6"/>
          <p:cNvSpPr>
            <a:spLocks noGrp="1" noChangeArrowheads="1"/>
          </p:cNvSpPr>
          <p:nvPr>
            <p:ph type="body" idx="1"/>
          </p:nvPr>
        </p:nvSpPr>
        <p:spPr>
          <a:xfrm>
            <a:off x="273050" y="1095375"/>
            <a:ext cx="4298950" cy="4848225"/>
          </a:xfrm>
        </p:spPr>
        <p:txBody>
          <a:bodyPr/>
          <a:lstStyle/>
          <a:p>
            <a:r>
              <a:rPr lang="en-US" b="1"/>
              <a:t>Choanocytes</a:t>
            </a:r>
            <a:r>
              <a:rPr lang="en-US"/>
              <a:t> are specialized cells that use flagella to move a steady current of water through the sponge. </a:t>
            </a:r>
          </a:p>
        </p:txBody>
      </p:sp>
      <p:sp>
        <p:nvSpPr>
          <p:cNvPr id="1314826" name="Rectangle 10"/>
          <p:cNvSpPr>
            <a:spLocks noChangeArrowheads="1"/>
          </p:cNvSpPr>
          <p:nvPr/>
        </p:nvSpPr>
        <p:spPr bwMode="auto">
          <a:xfrm>
            <a:off x="7793038" y="827088"/>
            <a:ext cx="1131887" cy="2317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4827" name="Rectangle 11"/>
          <p:cNvSpPr>
            <a:spLocks noChangeArrowheads="1"/>
          </p:cNvSpPr>
          <p:nvPr/>
        </p:nvSpPr>
        <p:spPr bwMode="auto">
          <a:xfrm>
            <a:off x="7843838" y="2401888"/>
            <a:ext cx="1131887" cy="2317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4825" name="Text Box 9"/>
          <p:cNvSpPr txBox="1">
            <a:spLocks noChangeArrowheads="1"/>
          </p:cNvSpPr>
          <p:nvPr/>
        </p:nvSpPr>
        <p:spPr bwMode="auto">
          <a:xfrm>
            <a:off x="7737475" y="2373313"/>
            <a:ext cx="1335088"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Pore</a:t>
            </a:r>
          </a:p>
        </p:txBody>
      </p:sp>
      <p:sp>
        <p:nvSpPr>
          <p:cNvPr id="1314828" name="Text Box 12"/>
          <p:cNvSpPr txBox="1">
            <a:spLocks noChangeArrowheads="1"/>
          </p:cNvSpPr>
          <p:nvPr/>
        </p:nvSpPr>
        <p:spPr bwMode="auto">
          <a:xfrm>
            <a:off x="7670800" y="742950"/>
            <a:ext cx="1712913"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Choanocyte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16866" name="Rectangle 2"/>
          <p:cNvSpPr>
            <a:spLocks noGrp="1" noChangeArrowheads="1"/>
          </p:cNvSpPr>
          <p:nvPr>
            <p:ph type="title"/>
          </p:nvPr>
        </p:nvSpPr>
        <p:spPr>
          <a:noFill/>
          <a:ln/>
        </p:spPr>
        <p:txBody>
          <a:bodyPr/>
          <a:lstStyle/>
          <a:p>
            <a:r>
              <a:rPr lang="en-US"/>
              <a:t>Form and Function in Sponges</a:t>
            </a:r>
          </a:p>
        </p:txBody>
      </p:sp>
      <p:sp>
        <p:nvSpPr>
          <p:cNvPr id="1316867" name="Rectangle 3"/>
          <p:cNvSpPr>
            <a:spLocks noGrp="1" noChangeArrowheads="1"/>
          </p:cNvSpPr>
          <p:nvPr>
            <p:ph type="body" idx="1"/>
          </p:nvPr>
        </p:nvSpPr>
        <p:spPr>
          <a:xfrm>
            <a:off x="273050" y="1095375"/>
            <a:ext cx="8334375" cy="4619625"/>
          </a:xfrm>
        </p:spPr>
        <p:txBody>
          <a:bodyPr/>
          <a:lstStyle/>
          <a:p>
            <a:pPr>
              <a:lnSpc>
                <a:spcPct val="90000"/>
              </a:lnSpc>
            </a:pPr>
            <a:endParaRPr lang="en-US"/>
          </a:p>
          <a:p>
            <a:pPr lvl="1">
              <a:lnSpc>
                <a:spcPct val="90000"/>
              </a:lnSpc>
            </a:pPr>
            <a:r>
              <a:rPr lang="en-US"/>
              <a:t>The movement of water through the sponge provides a simple mechanism for feeding, respiration, circulation, and excretion.</a:t>
            </a:r>
          </a:p>
          <a:p>
            <a:pPr lvl="1">
              <a:lnSpc>
                <a:spcPct val="90000"/>
              </a:lnSpc>
            </a:pPr>
            <a:endParaRPr lang="en-US"/>
          </a:p>
          <a:p>
            <a:pPr lvl="2">
              <a:lnSpc>
                <a:spcPct val="90000"/>
              </a:lnSpc>
            </a:pP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18917" name="Rectangle 5"/>
          <p:cNvSpPr>
            <a:spLocks noGrp="1" noChangeArrowheads="1"/>
          </p:cNvSpPr>
          <p:nvPr>
            <p:ph type="title"/>
          </p:nvPr>
        </p:nvSpPr>
        <p:spPr/>
        <p:txBody>
          <a:bodyPr/>
          <a:lstStyle/>
          <a:p>
            <a:r>
              <a:rPr lang="en-US"/>
              <a:t>Form and Function in Sponges</a:t>
            </a:r>
          </a:p>
        </p:txBody>
      </p:sp>
      <p:sp>
        <p:nvSpPr>
          <p:cNvPr id="1318918" name="Rectangle 6"/>
          <p:cNvSpPr>
            <a:spLocks noGrp="1" noChangeArrowheads="1"/>
          </p:cNvSpPr>
          <p:nvPr>
            <p:ph type="body" idx="1"/>
          </p:nvPr>
        </p:nvSpPr>
        <p:spPr>
          <a:xfrm>
            <a:off x="273050" y="1095375"/>
            <a:ext cx="4298950" cy="4848225"/>
          </a:xfrm>
        </p:spPr>
        <p:txBody>
          <a:bodyPr/>
          <a:lstStyle/>
          <a:p>
            <a:r>
              <a:rPr lang="en-US"/>
              <a:t>Sponges have a simple skeleton. In harder sponges, the skeleton is made of spiny spicules.</a:t>
            </a:r>
          </a:p>
          <a:p>
            <a:r>
              <a:rPr lang="en-US"/>
              <a:t>A </a:t>
            </a:r>
            <a:r>
              <a:rPr lang="en-US" b="1"/>
              <a:t>spicule</a:t>
            </a:r>
            <a:r>
              <a:rPr lang="en-US"/>
              <a:t> is a spike-shaped structure made of calcium carbonate or silica.</a:t>
            </a:r>
          </a:p>
        </p:txBody>
      </p:sp>
      <p:pic>
        <p:nvPicPr>
          <p:cNvPr id="1318919" name="Picture 7" descr="ch26_section02_slide13"/>
          <p:cNvPicPr>
            <a:picLocks noChangeAspect="1" noChangeArrowheads="1"/>
          </p:cNvPicPr>
          <p:nvPr/>
        </p:nvPicPr>
        <p:blipFill>
          <a:blip r:embed="rId3" cstate="print"/>
          <a:srcRect/>
          <a:stretch>
            <a:fillRect/>
          </a:stretch>
        </p:blipFill>
        <p:spPr bwMode="auto">
          <a:xfrm>
            <a:off x="4467225" y="828675"/>
            <a:ext cx="4500563" cy="4329113"/>
          </a:xfrm>
          <a:prstGeom prst="rect">
            <a:avLst/>
          </a:prstGeom>
          <a:noFill/>
        </p:spPr>
      </p:pic>
      <p:sp>
        <p:nvSpPr>
          <p:cNvPr id="1318921" name="Rectangle 9"/>
          <p:cNvSpPr>
            <a:spLocks noChangeArrowheads="1"/>
          </p:cNvSpPr>
          <p:nvPr/>
        </p:nvSpPr>
        <p:spPr bwMode="auto">
          <a:xfrm>
            <a:off x="8229600" y="1117600"/>
            <a:ext cx="739775" cy="3333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8920" name="Text Box 8"/>
          <p:cNvSpPr txBox="1">
            <a:spLocks noChangeArrowheads="1"/>
          </p:cNvSpPr>
          <p:nvPr/>
        </p:nvSpPr>
        <p:spPr bwMode="auto">
          <a:xfrm>
            <a:off x="8101013" y="1081088"/>
            <a:ext cx="1335087"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Spicule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891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pic>
        <p:nvPicPr>
          <p:cNvPr id="1320967" name="Picture 7" descr="ch26_section02_slide14"/>
          <p:cNvPicPr>
            <a:picLocks noChangeAspect="1" noChangeArrowheads="1"/>
          </p:cNvPicPr>
          <p:nvPr/>
        </p:nvPicPr>
        <p:blipFill>
          <a:blip r:embed="rId3" cstate="print"/>
          <a:srcRect/>
          <a:stretch>
            <a:fillRect/>
          </a:stretch>
        </p:blipFill>
        <p:spPr bwMode="auto">
          <a:xfrm>
            <a:off x="4103688" y="673100"/>
            <a:ext cx="4595812" cy="4062413"/>
          </a:xfrm>
          <a:prstGeom prst="rect">
            <a:avLst/>
          </a:prstGeom>
          <a:noFill/>
        </p:spPr>
      </p:pic>
      <p:sp>
        <p:nvSpPr>
          <p:cNvPr id="1320965" name="Rectangle 5"/>
          <p:cNvSpPr>
            <a:spLocks noGrp="1" noChangeArrowheads="1"/>
          </p:cNvSpPr>
          <p:nvPr>
            <p:ph type="title"/>
          </p:nvPr>
        </p:nvSpPr>
        <p:spPr/>
        <p:txBody>
          <a:bodyPr/>
          <a:lstStyle/>
          <a:p>
            <a:r>
              <a:rPr lang="en-US"/>
              <a:t>Form and Function in Sponges</a:t>
            </a:r>
          </a:p>
        </p:txBody>
      </p:sp>
      <p:sp>
        <p:nvSpPr>
          <p:cNvPr id="1320966" name="Rectangle 6"/>
          <p:cNvSpPr>
            <a:spLocks noGrp="1" noChangeArrowheads="1"/>
          </p:cNvSpPr>
          <p:nvPr>
            <p:ph type="body" idx="1"/>
          </p:nvPr>
        </p:nvSpPr>
        <p:spPr>
          <a:xfrm>
            <a:off x="273050" y="1095375"/>
            <a:ext cx="3949700" cy="4848225"/>
          </a:xfrm>
        </p:spPr>
        <p:txBody>
          <a:bodyPr/>
          <a:lstStyle/>
          <a:p>
            <a:r>
              <a:rPr lang="en-US"/>
              <a:t>Spicules are made by </a:t>
            </a:r>
            <a:r>
              <a:rPr lang="en-US" b="1"/>
              <a:t>archaeocytes,</a:t>
            </a:r>
            <a:r>
              <a:rPr lang="en-US"/>
              <a:t> which are specialized cells that move around within the walls of the sponge.</a:t>
            </a:r>
          </a:p>
        </p:txBody>
      </p:sp>
      <p:sp>
        <p:nvSpPr>
          <p:cNvPr id="1320969" name="Rectangle 9"/>
          <p:cNvSpPr>
            <a:spLocks noChangeArrowheads="1"/>
          </p:cNvSpPr>
          <p:nvPr/>
        </p:nvSpPr>
        <p:spPr bwMode="auto">
          <a:xfrm>
            <a:off x="7635875" y="3192463"/>
            <a:ext cx="1450975" cy="236537"/>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20968" name="Text Box 8"/>
          <p:cNvSpPr txBox="1">
            <a:spLocks noChangeArrowheads="1"/>
          </p:cNvSpPr>
          <p:nvPr/>
        </p:nvSpPr>
        <p:spPr bwMode="auto">
          <a:xfrm>
            <a:off x="7370763" y="3146425"/>
            <a:ext cx="1773237"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Archaeocytes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8674" name="Rectangle 2"/>
          <p:cNvSpPr>
            <a:spLocks noGrp="1" noChangeArrowheads="1"/>
          </p:cNvSpPr>
          <p:nvPr>
            <p:ph type="title"/>
          </p:nvPr>
        </p:nvSpPr>
        <p:spPr/>
        <p:txBody>
          <a:bodyPr/>
          <a:lstStyle/>
          <a:p>
            <a:r>
              <a:rPr lang="en-US"/>
              <a:t>Form and Function in Sponges</a:t>
            </a:r>
          </a:p>
        </p:txBody>
      </p:sp>
      <p:sp>
        <p:nvSpPr>
          <p:cNvPr id="1308675" name="Rectangle 3"/>
          <p:cNvSpPr>
            <a:spLocks noGrp="1" noChangeArrowheads="1"/>
          </p:cNvSpPr>
          <p:nvPr>
            <p:ph type="body" idx="1"/>
          </p:nvPr>
        </p:nvSpPr>
        <p:spPr/>
        <p:txBody>
          <a:bodyPr/>
          <a:lstStyle/>
          <a:p>
            <a:pPr lvl="1"/>
            <a:r>
              <a:rPr lang="en-US"/>
              <a:t>Feeding</a:t>
            </a:r>
          </a:p>
          <a:p>
            <a:pPr lvl="2"/>
            <a:r>
              <a:rPr lang="en-US"/>
              <a:t>Sponges are filter feeders. </a:t>
            </a:r>
          </a:p>
          <a:p>
            <a:pPr lvl="2"/>
            <a:r>
              <a:rPr lang="en-US"/>
              <a:t>As water moves through the sponge, food particles are trapped and engulfed by choanocytes that line the body cavity.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867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25061" name="Rectangle 5"/>
          <p:cNvSpPr>
            <a:spLocks noGrp="1" noChangeArrowheads="1"/>
          </p:cNvSpPr>
          <p:nvPr>
            <p:ph type="title"/>
          </p:nvPr>
        </p:nvSpPr>
        <p:spPr/>
        <p:txBody>
          <a:bodyPr/>
          <a:lstStyle/>
          <a:p>
            <a:r>
              <a:rPr lang="en-US"/>
              <a:t>Form and Function in Sponges</a:t>
            </a:r>
          </a:p>
        </p:txBody>
      </p:sp>
      <p:sp>
        <p:nvSpPr>
          <p:cNvPr id="1325062" name="Rectangle 6"/>
          <p:cNvSpPr>
            <a:spLocks noGrp="1" noChangeArrowheads="1"/>
          </p:cNvSpPr>
          <p:nvPr>
            <p:ph type="body" idx="1"/>
          </p:nvPr>
        </p:nvSpPr>
        <p:spPr/>
        <p:txBody>
          <a:bodyPr/>
          <a:lstStyle/>
          <a:p>
            <a:r>
              <a:rPr lang="en-US"/>
              <a:t>These particles are then digested or passed on to archaeocytes, who complete the digestive process and transport digested food throughout the sponge.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27106" name="Rectangle 2"/>
          <p:cNvSpPr>
            <a:spLocks noGrp="1" noChangeArrowheads="1"/>
          </p:cNvSpPr>
          <p:nvPr>
            <p:ph type="title"/>
          </p:nvPr>
        </p:nvSpPr>
        <p:spPr/>
        <p:txBody>
          <a:bodyPr/>
          <a:lstStyle/>
          <a:p>
            <a:r>
              <a:rPr lang="en-US"/>
              <a:t>Form and Function in Sponges</a:t>
            </a:r>
          </a:p>
        </p:txBody>
      </p:sp>
      <p:sp>
        <p:nvSpPr>
          <p:cNvPr id="1327107" name="Rectangle 3"/>
          <p:cNvSpPr>
            <a:spLocks noGrp="1" noChangeArrowheads="1"/>
          </p:cNvSpPr>
          <p:nvPr>
            <p:ph type="body" idx="1"/>
          </p:nvPr>
        </p:nvSpPr>
        <p:spPr/>
        <p:txBody>
          <a:bodyPr/>
          <a:lstStyle/>
          <a:p>
            <a:pPr lvl="1"/>
            <a:r>
              <a:rPr lang="en-US"/>
              <a:t>Respiration, Circulation, and Excretion</a:t>
            </a:r>
          </a:p>
          <a:p>
            <a:pPr lvl="2"/>
            <a:r>
              <a:rPr lang="en-US"/>
              <a:t>Sponges rely on movement of water through their bodies to carry out body functions. </a:t>
            </a:r>
          </a:p>
          <a:p>
            <a:pPr lvl="2"/>
            <a:r>
              <a:rPr lang="en-US"/>
              <a:t>Oxygen dissolved in the water diffuses into the surrounding cells.</a:t>
            </a:r>
          </a:p>
          <a:p>
            <a:pPr lvl="2"/>
            <a:r>
              <a:rPr lang="en-US"/>
              <a:t>Carbon dioxide and other wastes, such as ammonia, diffuse into the water and are carried away.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2710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271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29154" name="Rectangle 2"/>
          <p:cNvSpPr>
            <a:spLocks noGrp="1" noChangeArrowheads="1"/>
          </p:cNvSpPr>
          <p:nvPr>
            <p:ph type="title"/>
          </p:nvPr>
        </p:nvSpPr>
        <p:spPr/>
        <p:txBody>
          <a:bodyPr/>
          <a:lstStyle/>
          <a:p>
            <a:r>
              <a:rPr lang="en-US"/>
              <a:t>Form and Function in Sponges</a:t>
            </a:r>
          </a:p>
        </p:txBody>
      </p:sp>
      <p:sp>
        <p:nvSpPr>
          <p:cNvPr id="1329155" name="Rectangle 3"/>
          <p:cNvSpPr>
            <a:spLocks noGrp="1" noChangeArrowheads="1"/>
          </p:cNvSpPr>
          <p:nvPr>
            <p:ph type="body" idx="1"/>
          </p:nvPr>
        </p:nvSpPr>
        <p:spPr/>
        <p:txBody>
          <a:bodyPr/>
          <a:lstStyle/>
          <a:p>
            <a:pPr lvl="1"/>
            <a:r>
              <a:rPr lang="en-US"/>
              <a:t>Response</a:t>
            </a:r>
          </a:p>
          <a:p>
            <a:pPr lvl="2"/>
            <a:r>
              <a:rPr lang="en-US"/>
              <a:t>Sponges do not have nervous systems that would allow them to respond to changes in their environment.</a:t>
            </a:r>
          </a:p>
          <a:p>
            <a:pPr lvl="2"/>
            <a:r>
              <a:rPr lang="en-US"/>
              <a:t>However, many sponges protect themselves by producing toxins that make them unpalatable or poisonous to potential predators.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291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31202" name="Rectangle 2"/>
          <p:cNvSpPr>
            <a:spLocks noGrp="1" noChangeArrowheads="1"/>
          </p:cNvSpPr>
          <p:nvPr>
            <p:ph type="title"/>
          </p:nvPr>
        </p:nvSpPr>
        <p:spPr/>
        <p:txBody>
          <a:bodyPr/>
          <a:lstStyle/>
          <a:p>
            <a:r>
              <a:rPr lang="en-US"/>
              <a:t>Form and Function in Sponges</a:t>
            </a:r>
          </a:p>
        </p:txBody>
      </p:sp>
      <p:sp>
        <p:nvSpPr>
          <p:cNvPr id="1331203" name="Rectangle 3"/>
          <p:cNvSpPr>
            <a:spLocks noGrp="1" noChangeArrowheads="1"/>
          </p:cNvSpPr>
          <p:nvPr>
            <p:ph type="body" idx="1"/>
          </p:nvPr>
        </p:nvSpPr>
        <p:spPr/>
        <p:txBody>
          <a:bodyPr/>
          <a:lstStyle/>
          <a:p>
            <a:pPr lvl="1"/>
            <a:r>
              <a:rPr lang="en-US"/>
              <a:t>Reproduction</a:t>
            </a:r>
          </a:p>
          <a:p>
            <a:pPr lvl="2"/>
            <a:r>
              <a:rPr lang="en-US"/>
              <a:t>Sponges can reproduce sexually or asexually.</a:t>
            </a:r>
          </a:p>
          <a:p>
            <a:pPr lvl="2"/>
            <a:r>
              <a:rPr lang="en-US"/>
              <a:t>In most sponge species, a single sponge forms both eggs and sperm by meiosis. </a:t>
            </a:r>
          </a:p>
          <a:p>
            <a:pPr lvl="2"/>
            <a:r>
              <a:rPr lang="en-US"/>
              <a:t>The eggs are fertilized inside the sponge’s body, in a process called </a:t>
            </a:r>
            <a:r>
              <a:rPr lang="en-US" b="1"/>
              <a:t>internal fertilization.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20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12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86410" name="Rectangle 10"/>
          <p:cNvSpPr>
            <a:spLocks noGrp="1" noChangeArrowheads="1"/>
          </p:cNvSpPr>
          <p:nvPr>
            <p:ph type="title"/>
          </p:nvPr>
        </p:nvSpPr>
        <p:spPr/>
        <p:txBody>
          <a:bodyPr/>
          <a:lstStyle/>
          <a:p>
            <a:r>
              <a:rPr lang="en-US"/>
              <a:t>26-2 Sponges</a:t>
            </a:r>
          </a:p>
        </p:txBody>
      </p:sp>
      <p:pic>
        <p:nvPicPr>
          <p:cNvPr id="486413" name="Picture 13" descr="opening_image"/>
          <p:cNvPicPr>
            <a:picLocks noChangeAspect="1" noChangeArrowheads="1"/>
          </p:cNvPicPr>
          <p:nvPr/>
        </p:nvPicPr>
        <p:blipFill>
          <a:blip r:embed="rId3" cstate="print"/>
          <a:srcRect/>
          <a:stretch>
            <a:fillRect/>
          </a:stretch>
        </p:blipFill>
        <p:spPr bwMode="auto">
          <a:xfrm>
            <a:off x="2103438" y="661988"/>
            <a:ext cx="4940300" cy="596265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33253" name="Rectangle 5"/>
          <p:cNvSpPr>
            <a:spLocks noGrp="1" noChangeArrowheads="1"/>
          </p:cNvSpPr>
          <p:nvPr>
            <p:ph type="title"/>
          </p:nvPr>
        </p:nvSpPr>
        <p:spPr/>
        <p:txBody>
          <a:bodyPr/>
          <a:lstStyle/>
          <a:p>
            <a:r>
              <a:rPr lang="en-US"/>
              <a:t>Form and Function in Sponges</a:t>
            </a:r>
          </a:p>
        </p:txBody>
      </p:sp>
      <p:sp>
        <p:nvSpPr>
          <p:cNvPr id="1333254" name="Rectangle 6"/>
          <p:cNvSpPr>
            <a:spLocks noGrp="1" noChangeArrowheads="1"/>
          </p:cNvSpPr>
          <p:nvPr>
            <p:ph type="body" idx="1"/>
          </p:nvPr>
        </p:nvSpPr>
        <p:spPr/>
        <p:txBody>
          <a:bodyPr/>
          <a:lstStyle/>
          <a:p>
            <a:r>
              <a:rPr lang="en-US"/>
              <a:t>Sperm are released from one sponge and are carried by water currents until they enter the pores of another sponge.</a:t>
            </a:r>
          </a:p>
        </p:txBody>
      </p:sp>
      <p:pic>
        <p:nvPicPr>
          <p:cNvPr id="1333255" name="Picture 7" descr="ch26_section02_slide20"/>
          <p:cNvPicPr>
            <a:picLocks noChangeAspect="1" noChangeArrowheads="1"/>
          </p:cNvPicPr>
          <p:nvPr/>
        </p:nvPicPr>
        <p:blipFill>
          <a:blip r:embed="rId3" cstate="print"/>
          <a:srcRect/>
          <a:stretch>
            <a:fillRect/>
          </a:stretch>
        </p:blipFill>
        <p:spPr bwMode="auto">
          <a:xfrm>
            <a:off x="2325688" y="2570163"/>
            <a:ext cx="4873625" cy="400685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335301" name="Rectangle 5"/>
          <p:cNvSpPr>
            <a:spLocks noGrp="1" noChangeArrowheads="1"/>
          </p:cNvSpPr>
          <p:nvPr>
            <p:ph type="title"/>
          </p:nvPr>
        </p:nvSpPr>
        <p:spPr/>
        <p:txBody>
          <a:bodyPr/>
          <a:lstStyle/>
          <a:p>
            <a:r>
              <a:rPr lang="en-US"/>
              <a:t>Form and Function in Sponges</a:t>
            </a:r>
          </a:p>
        </p:txBody>
      </p:sp>
      <p:sp>
        <p:nvSpPr>
          <p:cNvPr id="1335302" name="Rectangle 6"/>
          <p:cNvSpPr>
            <a:spLocks noGrp="1" noChangeArrowheads="1"/>
          </p:cNvSpPr>
          <p:nvPr>
            <p:ph type="body" idx="1"/>
          </p:nvPr>
        </p:nvSpPr>
        <p:spPr/>
        <p:txBody>
          <a:bodyPr/>
          <a:lstStyle/>
          <a:p>
            <a:r>
              <a:rPr lang="en-US"/>
              <a:t>Archaeocytes carry the sperm to an egg.</a:t>
            </a:r>
          </a:p>
        </p:txBody>
      </p:sp>
      <p:pic>
        <p:nvPicPr>
          <p:cNvPr id="1335303" name="Picture 7" descr="ch26_section02_slide21"/>
          <p:cNvPicPr>
            <a:picLocks noChangeAspect="1" noChangeArrowheads="1"/>
          </p:cNvPicPr>
          <p:nvPr/>
        </p:nvPicPr>
        <p:blipFill>
          <a:blip r:embed="rId3" cstate="print"/>
          <a:srcRect/>
          <a:stretch>
            <a:fillRect/>
          </a:stretch>
        </p:blipFill>
        <p:spPr bwMode="auto">
          <a:xfrm>
            <a:off x="1630363" y="1654175"/>
            <a:ext cx="5959475" cy="4875213"/>
          </a:xfrm>
          <a:prstGeom prst="rect">
            <a:avLst/>
          </a:prstGeom>
          <a:noFill/>
        </p:spPr>
      </p:pic>
      <p:sp>
        <p:nvSpPr>
          <p:cNvPr id="1335304" name="Rectangle 8"/>
          <p:cNvSpPr>
            <a:spLocks noChangeArrowheads="1"/>
          </p:cNvSpPr>
          <p:nvPr/>
        </p:nvSpPr>
        <p:spPr bwMode="auto">
          <a:xfrm>
            <a:off x="1190625" y="5732463"/>
            <a:ext cx="696913" cy="871537"/>
          </a:xfrm>
          <a:prstGeom prst="rect">
            <a:avLst/>
          </a:prstGeom>
          <a:solidFill>
            <a:schemeClr val="bg1"/>
          </a:solidFill>
          <a:ln w="9525">
            <a:solidFill>
              <a:schemeClr val="bg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37349" name="Rectangle 5"/>
          <p:cNvSpPr>
            <a:spLocks noGrp="1" noChangeArrowheads="1"/>
          </p:cNvSpPr>
          <p:nvPr>
            <p:ph type="title"/>
          </p:nvPr>
        </p:nvSpPr>
        <p:spPr/>
        <p:txBody>
          <a:bodyPr/>
          <a:lstStyle/>
          <a:p>
            <a:r>
              <a:rPr lang="en-US"/>
              <a:t>Form and Function in Sponges</a:t>
            </a:r>
          </a:p>
        </p:txBody>
      </p:sp>
      <p:sp>
        <p:nvSpPr>
          <p:cNvPr id="1337350" name="Rectangle 6"/>
          <p:cNvSpPr>
            <a:spLocks noGrp="1" noChangeArrowheads="1"/>
          </p:cNvSpPr>
          <p:nvPr>
            <p:ph type="body" idx="1"/>
          </p:nvPr>
        </p:nvSpPr>
        <p:spPr>
          <a:xfrm>
            <a:off x="273050" y="1095375"/>
            <a:ext cx="4298950" cy="4848225"/>
          </a:xfrm>
        </p:spPr>
        <p:txBody>
          <a:bodyPr/>
          <a:lstStyle/>
          <a:p>
            <a:r>
              <a:rPr lang="en-US"/>
              <a:t>After fertilization, the zygote develops into a larva. A </a:t>
            </a:r>
            <a:r>
              <a:rPr lang="en-US" b="1"/>
              <a:t>larva</a:t>
            </a:r>
            <a:r>
              <a:rPr lang="en-US"/>
              <a:t> is an immature stage of an organism that looks different from the adult form.</a:t>
            </a:r>
          </a:p>
        </p:txBody>
      </p:sp>
      <p:pic>
        <p:nvPicPr>
          <p:cNvPr id="1337351" name="Picture 7" descr="ch26_section02_slide22"/>
          <p:cNvPicPr>
            <a:picLocks noChangeAspect="1" noChangeArrowheads="1"/>
          </p:cNvPicPr>
          <p:nvPr/>
        </p:nvPicPr>
        <p:blipFill>
          <a:blip r:embed="rId3" cstate="print"/>
          <a:srcRect/>
          <a:stretch>
            <a:fillRect/>
          </a:stretch>
        </p:blipFill>
        <p:spPr bwMode="auto">
          <a:xfrm>
            <a:off x="4572000" y="857250"/>
            <a:ext cx="4572000" cy="338137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1"/>
          </p:nvPr>
        </p:nvSpPr>
        <p:spPr/>
        <p:txBody>
          <a:bodyPr/>
          <a:lstStyle/>
          <a:p>
            <a:r>
              <a:rPr lang="en-US"/>
              <a:t>Copyright Pearson Prentice Hall</a:t>
            </a:r>
          </a:p>
        </p:txBody>
      </p:sp>
      <p:sp>
        <p:nvSpPr>
          <p:cNvPr id="1339397" name="Rectangle 5"/>
          <p:cNvSpPr>
            <a:spLocks noGrp="1" noChangeArrowheads="1"/>
          </p:cNvSpPr>
          <p:nvPr>
            <p:ph type="title"/>
          </p:nvPr>
        </p:nvSpPr>
        <p:spPr/>
        <p:txBody>
          <a:bodyPr/>
          <a:lstStyle/>
          <a:p>
            <a:r>
              <a:rPr lang="en-US"/>
              <a:t>Form and Function in Sponges</a:t>
            </a:r>
          </a:p>
        </p:txBody>
      </p:sp>
      <p:sp>
        <p:nvSpPr>
          <p:cNvPr id="1339398" name="Rectangle 6"/>
          <p:cNvSpPr>
            <a:spLocks noGrp="1" noChangeArrowheads="1"/>
          </p:cNvSpPr>
          <p:nvPr>
            <p:ph type="body" idx="1"/>
          </p:nvPr>
        </p:nvSpPr>
        <p:spPr>
          <a:xfrm>
            <a:off x="273050" y="1095375"/>
            <a:ext cx="3321050" cy="4848225"/>
          </a:xfrm>
        </p:spPr>
        <p:txBody>
          <a:bodyPr/>
          <a:lstStyle/>
          <a:p>
            <a:r>
              <a:rPr lang="en-US"/>
              <a:t>The larvae of sponges are motile. Water currents carry the larva until it attaches to a surface and grows into a new sponge.</a:t>
            </a:r>
          </a:p>
        </p:txBody>
      </p:sp>
      <p:pic>
        <p:nvPicPr>
          <p:cNvPr id="1339399" name="Picture 7" descr="ch26_section02_slide23"/>
          <p:cNvPicPr>
            <a:picLocks noChangeAspect="1" noChangeArrowheads="1"/>
          </p:cNvPicPr>
          <p:nvPr/>
        </p:nvPicPr>
        <p:blipFill>
          <a:blip r:embed="rId3" cstate="print"/>
          <a:srcRect b="1233"/>
          <a:stretch>
            <a:fillRect/>
          </a:stretch>
        </p:blipFill>
        <p:spPr bwMode="auto">
          <a:xfrm>
            <a:off x="3992563" y="420688"/>
            <a:ext cx="4465637" cy="5595937"/>
          </a:xfrm>
          <a:prstGeom prst="rect">
            <a:avLst/>
          </a:prstGeom>
          <a:noFill/>
        </p:spPr>
      </p:pic>
      <p:sp>
        <p:nvSpPr>
          <p:cNvPr id="1339403" name="Rectangle 11"/>
          <p:cNvSpPr>
            <a:spLocks noChangeArrowheads="1"/>
          </p:cNvSpPr>
          <p:nvPr/>
        </p:nvSpPr>
        <p:spPr bwMode="auto">
          <a:xfrm>
            <a:off x="4260850" y="3011488"/>
            <a:ext cx="1117600" cy="3476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39404" name="Rectangle 12"/>
          <p:cNvSpPr>
            <a:spLocks noChangeArrowheads="1"/>
          </p:cNvSpPr>
          <p:nvPr/>
        </p:nvSpPr>
        <p:spPr bwMode="auto">
          <a:xfrm>
            <a:off x="6459538" y="4095750"/>
            <a:ext cx="1843087" cy="24606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39405" name="Rectangle 13"/>
          <p:cNvSpPr>
            <a:spLocks noChangeArrowheads="1"/>
          </p:cNvSpPr>
          <p:nvPr/>
        </p:nvSpPr>
        <p:spPr bwMode="auto">
          <a:xfrm>
            <a:off x="3571875" y="5049838"/>
            <a:ext cx="1843088" cy="2460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39401" name="Text Box 9"/>
          <p:cNvSpPr txBox="1">
            <a:spLocks noChangeArrowheads="1"/>
          </p:cNvSpPr>
          <p:nvPr/>
        </p:nvSpPr>
        <p:spPr bwMode="auto">
          <a:xfrm>
            <a:off x="3598863" y="3786188"/>
            <a:ext cx="1944687" cy="366712"/>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New sponge   </a:t>
            </a:r>
          </a:p>
        </p:txBody>
      </p:sp>
      <p:sp>
        <p:nvSpPr>
          <p:cNvPr id="1339400" name="Text Box 8"/>
          <p:cNvSpPr txBox="1">
            <a:spLocks noChangeArrowheads="1"/>
          </p:cNvSpPr>
          <p:nvPr/>
        </p:nvSpPr>
        <p:spPr bwMode="auto">
          <a:xfrm>
            <a:off x="3606800" y="4965700"/>
            <a:ext cx="1944688" cy="366713"/>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Swimming larva  </a:t>
            </a:r>
          </a:p>
        </p:txBody>
      </p:sp>
      <p:sp>
        <p:nvSpPr>
          <p:cNvPr id="1339402" name="Text Box 10"/>
          <p:cNvSpPr txBox="1">
            <a:spLocks noChangeArrowheads="1"/>
          </p:cNvSpPr>
          <p:nvPr/>
        </p:nvSpPr>
        <p:spPr bwMode="auto">
          <a:xfrm>
            <a:off x="6483350" y="4027488"/>
            <a:ext cx="1944688" cy="641350"/>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Mature sponge (2N)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41445" name="Rectangle 5"/>
          <p:cNvSpPr>
            <a:spLocks noGrp="1" noChangeArrowheads="1"/>
          </p:cNvSpPr>
          <p:nvPr>
            <p:ph type="title"/>
          </p:nvPr>
        </p:nvSpPr>
        <p:spPr/>
        <p:txBody>
          <a:bodyPr/>
          <a:lstStyle/>
          <a:p>
            <a:r>
              <a:rPr lang="en-US"/>
              <a:t>Form and Function in Sponges</a:t>
            </a:r>
          </a:p>
        </p:txBody>
      </p:sp>
      <p:sp>
        <p:nvSpPr>
          <p:cNvPr id="1341446" name="Rectangle 6"/>
          <p:cNvSpPr>
            <a:spLocks noGrp="1" noChangeArrowheads="1"/>
          </p:cNvSpPr>
          <p:nvPr>
            <p:ph type="body" idx="1"/>
          </p:nvPr>
        </p:nvSpPr>
        <p:spPr/>
        <p:txBody>
          <a:bodyPr/>
          <a:lstStyle/>
          <a:p>
            <a:r>
              <a:rPr lang="en-US"/>
              <a:t>Sponges can reproduce asexually by budding or by producing gemmules. </a:t>
            </a:r>
          </a:p>
          <a:p>
            <a:r>
              <a:rPr lang="en-US"/>
              <a:t>In budding, part of a sponge breaks off of the parent sponge, settles to the sea floor, and grows into a new sponge.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144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43492" name="Rectangle 4"/>
          <p:cNvSpPr>
            <a:spLocks noGrp="1" noChangeArrowheads="1"/>
          </p:cNvSpPr>
          <p:nvPr>
            <p:ph type="title"/>
          </p:nvPr>
        </p:nvSpPr>
        <p:spPr/>
        <p:txBody>
          <a:bodyPr/>
          <a:lstStyle/>
          <a:p>
            <a:r>
              <a:rPr lang="en-US"/>
              <a:t>Form and Function in Sponges</a:t>
            </a:r>
          </a:p>
        </p:txBody>
      </p:sp>
      <p:sp>
        <p:nvSpPr>
          <p:cNvPr id="1343493" name="Rectangle 5"/>
          <p:cNvSpPr>
            <a:spLocks noGrp="1" noChangeArrowheads="1"/>
          </p:cNvSpPr>
          <p:nvPr>
            <p:ph type="body" idx="1"/>
          </p:nvPr>
        </p:nvSpPr>
        <p:spPr/>
        <p:txBody>
          <a:bodyPr/>
          <a:lstStyle/>
          <a:p>
            <a:r>
              <a:rPr lang="en-US"/>
              <a:t>In difficult environmental conditions, some sponges produce </a:t>
            </a:r>
            <a:r>
              <a:rPr lang="en-US" b="1"/>
              <a:t>gemmules,</a:t>
            </a:r>
            <a:r>
              <a:rPr lang="en-US"/>
              <a:t> which are groups of archaeocytes surrounded by a tough layer of spicules.</a:t>
            </a:r>
          </a:p>
          <a:p>
            <a:r>
              <a:rPr lang="en-US"/>
              <a:t>Gemmules can survive freezing temperatures and drought. When conditions become favorable, a gemmule grows into a new sponge.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349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45540" name="Rectangle 4"/>
          <p:cNvSpPr>
            <a:spLocks noGrp="1" noChangeArrowheads="1"/>
          </p:cNvSpPr>
          <p:nvPr>
            <p:ph type="title"/>
          </p:nvPr>
        </p:nvSpPr>
        <p:spPr/>
        <p:txBody>
          <a:bodyPr/>
          <a:lstStyle/>
          <a:p>
            <a:r>
              <a:rPr lang="en-US"/>
              <a:t>Form and Function in Sponges</a:t>
            </a:r>
          </a:p>
        </p:txBody>
      </p:sp>
      <p:sp>
        <p:nvSpPr>
          <p:cNvPr id="1345541" name="Rectangle 5"/>
          <p:cNvSpPr>
            <a:spLocks noGrp="1" noChangeArrowheads="1"/>
          </p:cNvSpPr>
          <p:nvPr>
            <p:ph type="body" idx="1"/>
          </p:nvPr>
        </p:nvSpPr>
        <p:spPr/>
        <p:txBody>
          <a:bodyPr/>
          <a:lstStyle/>
          <a:p>
            <a:r>
              <a:rPr lang="en-US"/>
              <a:t>Sexual reproduction involves joining haploid gametes that have been produced by meiosis.</a:t>
            </a:r>
          </a:p>
          <a:p>
            <a:r>
              <a:rPr lang="en-US"/>
              <a:t>Since the zygote contains genes from both parents, the new sponge is not genetically identical to either parent.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554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47588" name="Rectangle 4"/>
          <p:cNvSpPr>
            <a:spLocks noGrp="1" noChangeArrowheads="1"/>
          </p:cNvSpPr>
          <p:nvPr>
            <p:ph type="title"/>
          </p:nvPr>
        </p:nvSpPr>
        <p:spPr/>
        <p:txBody>
          <a:bodyPr/>
          <a:lstStyle/>
          <a:p>
            <a:r>
              <a:rPr lang="en-US"/>
              <a:t>Form and Function in Sponges</a:t>
            </a:r>
          </a:p>
        </p:txBody>
      </p:sp>
      <p:sp>
        <p:nvSpPr>
          <p:cNvPr id="1347589" name="Rectangle 5"/>
          <p:cNvSpPr>
            <a:spLocks noGrp="1" noChangeArrowheads="1"/>
          </p:cNvSpPr>
          <p:nvPr>
            <p:ph type="body" idx="1"/>
          </p:nvPr>
        </p:nvSpPr>
        <p:spPr/>
        <p:txBody>
          <a:bodyPr/>
          <a:lstStyle/>
          <a:p>
            <a:r>
              <a:rPr lang="en-US"/>
              <a:t>Asexual reproduction, in contrast, does not involve meiosis or the joining of haploid gametes.</a:t>
            </a:r>
          </a:p>
          <a:p>
            <a:r>
              <a:rPr lang="en-US"/>
              <a:t>Asexual reproduction produces offspring that are genetically identical to the parent.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758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0482" name="Rectangle 2"/>
          <p:cNvSpPr>
            <a:spLocks noGrp="1" noChangeArrowheads="1"/>
          </p:cNvSpPr>
          <p:nvPr>
            <p:ph type="title"/>
          </p:nvPr>
        </p:nvSpPr>
        <p:spPr/>
        <p:txBody>
          <a:bodyPr/>
          <a:lstStyle/>
          <a:p>
            <a:r>
              <a:rPr lang="en-US"/>
              <a:t>Ecology of Sponges</a:t>
            </a:r>
          </a:p>
        </p:txBody>
      </p:sp>
      <p:sp>
        <p:nvSpPr>
          <p:cNvPr id="1300483" name="Rectangle 3"/>
          <p:cNvSpPr>
            <a:spLocks noGrp="1" noChangeArrowheads="1"/>
          </p:cNvSpPr>
          <p:nvPr>
            <p:ph type="body" idx="1"/>
          </p:nvPr>
        </p:nvSpPr>
        <p:spPr>
          <a:noFill/>
        </p:spPr>
        <p:txBody>
          <a:bodyPr/>
          <a:lstStyle/>
          <a:p>
            <a:r>
              <a:rPr lang="en-US"/>
              <a:t>Ecology of Sponges</a:t>
            </a:r>
          </a:p>
          <a:p>
            <a:pPr lvl="2"/>
            <a:r>
              <a:rPr lang="en-US"/>
              <a:t>Sponges are important in aquatic ecology. </a:t>
            </a:r>
          </a:p>
          <a:p>
            <a:pPr lvl="2"/>
            <a:r>
              <a:rPr lang="en-US"/>
              <a:t>They provide habitats for marine animals such as snails, sea stars, and shrimp.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048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53732" name="Rectangle 4"/>
          <p:cNvSpPr>
            <a:spLocks noGrp="1" noChangeArrowheads="1"/>
          </p:cNvSpPr>
          <p:nvPr>
            <p:ph type="title"/>
          </p:nvPr>
        </p:nvSpPr>
        <p:spPr/>
        <p:txBody>
          <a:bodyPr/>
          <a:lstStyle/>
          <a:p>
            <a:r>
              <a:rPr lang="en-US"/>
              <a:t>Ecology of Sponges</a:t>
            </a:r>
          </a:p>
        </p:txBody>
      </p:sp>
      <p:sp>
        <p:nvSpPr>
          <p:cNvPr id="1353733" name="Rectangle 5"/>
          <p:cNvSpPr>
            <a:spLocks noGrp="1" noChangeArrowheads="1"/>
          </p:cNvSpPr>
          <p:nvPr>
            <p:ph type="body" idx="1"/>
          </p:nvPr>
        </p:nvSpPr>
        <p:spPr/>
        <p:txBody>
          <a:bodyPr/>
          <a:lstStyle/>
          <a:p>
            <a:r>
              <a:rPr lang="en-US"/>
              <a:t>Sponges containing photosynthetic organisms play an important role in the ecology and primary productivity of coral reefs.</a:t>
            </a:r>
          </a:p>
          <a:p>
            <a:r>
              <a:rPr lang="en-US"/>
              <a:t>The spicules of some sponges look like cross-shaped antennae.</a:t>
            </a:r>
          </a:p>
          <a:p>
            <a:r>
              <a:rPr lang="en-US"/>
              <a:t>They focus and direct incoming sunlight to cells lying below the surface of the sponge—where symbiotic organisms carry out photosynthesis.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5373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5373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51561" name="Rectangle 9"/>
          <p:cNvSpPr>
            <a:spLocks noGrp="1" noChangeArrowheads="1"/>
          </p:cNvSpPr>
          <p:nvPr>
            <p:ph type="title"/>
          </p:nvPr>
        </p:nvSpPr>
        <p:spPr/>
        <p:txBody>
          <a:bodyPr/>
          <a:lstStyle/>
          <a:p>
            <a:r>
              <a:rPr lang="en-US"/>
              <a:t>What is a Sponge?</a:t>
            </a:r>
          </a:p>
        </p:txBody>
      </p:sp>
      <p:sp>
        <p:nvSpPr>
          <p:cNvPr id="151562" name="Rectangle 10"/>
          <p:cNvSpPr>
            <a:spLocks noGrp="1" noChangeArrowheads="1"/>
          </p:cNvSpPr>
          <p:nvPr>
            <p:ph type="body" idx="1"/>
          </p:nvPr>
        </p:nvSpPr>
        <p:spPr>
          <a:noFill/>
        </p:spPr>
        <p:txBody>
          <a:bodyPr/>
          <a:lstStyle/>
          <a:p>
            <a:r>
              <a:rPr lang="en-US"/>
              <a:t>What is a Sponge?</a:t>
            </a:r>
          </a:p>
          <a:p>
            <a:pPr lvl="2"/>
            <a:r>
              <a:rPr lang="en-US"/>
              <a:t>Sponges are in the phylum Porifera which means “pore-bearers.” </a:t>
            </a:r>
          </a:p>
          <a:p>
            <a:pPr lvl="2"/>
            <a:r>
              <a:rPr lang="en-US"/>
              <a:t>Sponges live their entire adult life attached to a single spot.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156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56802" name="Rectangle 2"/>
          <p:cNvSpPr>
            <a:spLocks noGrp="1" noChangeArrowheads="1"/>
          </p:cNvSpPr>
          <p:nvPr>
            <p:ph type="title"/>
          </p:nvPr>
        </p:nvSpPr>
        <p:spPr>
          <a:xfrm>
            <a:off x="14288" y="165100"/>
            <a:ext cx="1069975" cy="427038"/>
          </a:xfrm>
        </p:spPr>
        <p:txBody>
          <a:bodyPr/>
          <a:lstStyle/>
          <a:p>
            <a:r>
              <a:rPr lang="en-US"/>
              <a:t>26-2</a:t>
            </a:r>
          </a:p>
        </p:txBody>
      </p:sp>
      <p:sp>
        <p:nvSpPr>
          <p:cNvPr id="1356803" name="Rectangle 3"/>
          <p:cNvSpPr>
            <a:spLocks noGrp="1" noChangeArrowheads="1"/>
          </p:cNvSpPr>
          <p:nvPr>
            <p:ph type="body" idx="1"/>
          </p:nvPr>
        </p:nvSpPr>
        <p:spPr/>
        <p:txBody>
          <a:bodyPr/>
          <a:lstStyle/>
          <a:p>
            <a:pPr lvl="2"/>
            <a:endParaRPr lang="en-US"/>
          </a:p>
          <a:p>
            <a:endParaRPr lang="en-US"/>
          </a:p>
        </p:txBody>
      </p:sp>
      <p:sp>
        <p:nvSpPr>
          <p:cNvPr id="1356804" name="Rectangle 4">
            <a:hlinkClick r:id="rId3" action="ppaction://hlinkfile"/>
          </p:cNvPr>
          <p:cNvSpPr>
            <a:spLocks noChangeArrowheads="1"/>
          </p:cNvSpPr>
          <p:nvPr/>
        </p:nvSpPr>
        <p:spPr bwMode="auto">
          <a:xfrm>
            <a:off x="5389563" y="2671763"/>
            <a:ext cx="2359025" cy="1166812"/>
          </a:xfrm>
          <a:prstGeom prst="rect">
            <a:avLst/>
          </a:prstGeom>
          <a:no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59879" name="Rectangle 7"/>
          <p:cNvSpPr>
            <a:spLocks noGrp="1" noChangeArrowheads="1"/>
          </p:cNvSpPr>
          <p:nvPr>
            <p:ph type="title"/>
          </p:nvPr>
        </p:nvSpPr>
        <p:spPr>
          <a:xfrm>
            <a:off x="14288" y="165100"/>
            <a:ext cx="1069975" cy="427038"/>
          </a:xfrm>
        </p:spPr>
        <p:txBody>
          <a:bodyPr/>
          <a:lstStyle/>
          <a:p>
            <a:r>
              <a:rPr lang="en-US"/>
              <a:t>26-2</a:t>
            </a:r>
          </a:p>
        </p:txBody>
      </p:sp>
      <p:sp>
        <p:nvSpPr>
          <p:cNvPr id="1359880" name="Rectangle 8"/>
          <p:cNvSpPr>
            <a:spLocks noGrp="1" noChangeArrowheads="1"/>
          </p:cNvSpPr>
          <p:nvPr>
            <p:ph type="body" idx="1"/>
          </p:nvPr>
        </p:nvSpPr>
        <p:spPr/>
        <p:txBody>
          <a:bodyPr/>
          <a:lstStyle/>
          <a:p>
            <a:pPr lvl="1"/>
            <a:r>
              <a:rPr lang="en-US"/>
              <a:t>In sponges, a spike-shaped structure made of chalklike calcium carbonate or glasslike silica is a(an) </a:t>
            </a:r>
          </a:p>
          <a:p>
            <a:pPr lvl="2"/>
            <a:r>
              <a:rPr lang="en-US"/>
              <a:t>spicule.	</a:t>
            </a:r>
          </a:p>
          <a:p>
            <a:pPr lvl="2"/>
            <a:r>
              <a:rPr lang="en-US"/>
              <a:t>archaeocyte.	</a:t>
            </a:r>
          </a:p>
          <a:p>
            <a:pPr lvl="2"/>
            <a:r>
              <a:rPr lang="en-US"/>
              <a:t>choanocyte.	</a:t>
            </a:r>
          </a:p>
          <a:p>
            <a:pPr lvl="2"/>
            <a:r>
              <a:rPr lang="en-US"/>
              <a:t>epidermal cell.</a:t>
            </a:r>
          </a:p>
        </p:txBody>
      </p:sp>
      <p:sp>
        <p:nvSpPr>
          <p:cNvPr id="1359876" name="Rectangle 4"/>
          <p:cNvSpPr>
            <a:spLocks noChangeArrowheads="1"/>
          </p:cNvSpPr>
          <p:nvPr/>
        </p:nvSpPr>
        <p:spPr bwMode="auto">
          <a:xfrm>
            <a:off x="949325" y="265747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59877" name="Picture 5" descr="1"/>
          <p:cNvPicPr>
            <a:picLocks noChangeAspect="1" noChangeArrowheads="1"/>
          </p:cNvPicPr>
          <p:nvPr/>
        </p:nvPicPr>
        <p:blipFill>
          <a:blip r:embed="rId3" cstate="print"/>
          <a:srcRect/>
          <a:stretch>
            <a:fillRect/>
          </a:stretch>
        </p:blipFill>
        <p:spPr bwMode="auto">
          <a:xfrm>
            <a:off x="241300" y="1092200"/>
            <a:ext cx="561975" cy="501650"/>
          </a:xfrm>
          <a:prstGeom prst="rect">
            <a:avLst/>
          </a:prstGeom>
          <a:noFill/>
        </p:spPr>
      </p:pic>
      <p:pic>
        <p:nvPicPr>
          <p:cNvPr id="1359878" name="Picture 6" descr="A"/>
          <p:cNvPicPr>
            <a:picLocks noChangeAspect="1" noChangeArrowheads="1"/>
          </p:cNvPicPr>
          <p:nvPr/>
        </p:nvPicPr>
        <p:blipFill>
          <a:blip r:embed="rId4" cstate="print"/>
          <a:srcRect/>
          <a:stretch>
            <a:fillRect/>
          </a:stretch>
        </p:blipFill>
        <p:spPr bwMode="auto">
          <a:xfrm>
            <a:off x="236538" y="2625725"/>
            <a:ext cx="582612" cy="5191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5987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598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987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61927" name="Rectangle 7"/>
          <p:cNvSpPr>
            <a:spLocks noGrp="1" noChangeArrowheads="1"/>
          </p:cNvSpPr>
          <p:nvPr>
            <p:ph type="title"/>
          </p:nvPr>
        </p:nvSpPr>
        <p:spPr>
          <a:xfrm>
            <a:off x="14288" y="165100"/>
            <a:ext cx="1069975" cy="427038"/>
          </a:xfrm>
        </p:spPr>
        <p:txBody>
          <a:bodyPr/>
          <a:lstStyle/>
          <a:p>
            <a:r>
              <a:rPr lang="en-US"/>
              <a:t>26-2</a:t>
            </a:r>
          </a:p>
        </p:txBody>
      </p:sp>
      <p:sp>
        <p:nvSpPr>
          <p:cNvPr id="1361928" name="Rectangle 8"/>
          <p:cNvSpPr>
            <a:spLocks noGrp="1" noChangeArrowheads="1"/>
          </p:cNvSpPr>
          <p:nvPr>
            <p:ph type="body" idx="1"/>
          </p:nvPr>
        </p:nvSpPr>
        <p:spPr/>
        <p:txBody>
          <a:bodyPr/>
          <a:lstStyle/>
          <a:p>
            <a:pPr lvl="1"/>
            <a:r>
              <a:rPr lang="en-US"/>
              <a:t>An immature stage of an organism that looks different from the adult form is a(an) </a:t>
            </a:r>
          </a:p>
          <a:p>
            <a:pPr lvl="2"/>
            <a:r>
              <a:rPr lang="en-US"/>
              <a:t>gemmule.	</a:t>
            </a:r>
          </a:p>
          <a:p>
            <a:pPr lvl="2"/>
            <a:r>
              <a:rPr lang="en-US"/>
              <a:t>larva.	</a:t>
            </a:r>
          </a:p>
          <a:p>
            <a:pPr lvl="2"/>
            <a:r>
              <a:rPr lang="en-US"/>
              <a:t>archaeocyte.	</a:t>
            </a:r>
          </a:p>
          <a:p>
            <a:pPr lvl="2"/>
            <a:r>
              <a:rPr lang="en-US"/>
              <a:t>choanocyte.</a:t>
            </a:r>
          </a:p>
        </p:txBody>
      </p:sp>
      <p:sp>
        <p:nvSpPr>
          <p:cNvPr id="1361924" name="Rectangle 4"/>
          <p:cNvSpPr>
            <a:spLocks noChangeArrowheads="1"/>
          </p:cNvSpPr>
          <p:nvPr/>
        </p:nvSpPr>
        <p:spPr bwMode="auto">
          <a:xfrm>
            <a:off x="949325" y="284797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61925" name="Picture 5" descr="A"/>
          <p:cNvPicPr>
            <a:picLocks noChangeAspect="1" noChangeArrowheads="1"/>
          </p:cNvPicPr>
          <p:nvPr/>
        </p:nvPicPr>
        <p:blipFill>
          <a:blip r:embed="rId3" cstate="print"/>
          <a:srcRect/>
          <a:stretch>
            <a:fillRect/>
          </a:stretch>
        </p:blipFill>
        <p:spPr bwMode="auto">
          <a:xfrm>
            <a:off x="236538" y="2790825"/>
            <a:ext cx="582612" cy="519113"/>
          </a:xfrm>
          <a:prstGeom prst="rect">
            <a:avLst/>
          </a:prstGeom>
          <a:noFill/>
        </p:spPr>
      </p:pic>
      <p:pic>
        <p:nvPicPr>
          <p:cNvPr id="1361926" name="Picture 6" descr="2"/>
          <p:cNvPicPr>
            <a:picLocks noChangeAspect="1" noChangeArrowheads="1"/>
          </p:cNvPicPr>
          <p:nvPr/>
        </p:nvPicPr>
        <p:blipFill>
          <a:blip r:embed="rId4" cstate="print"/>
          <a:srcRect/>
          <a:stretch>
            <a:fillRect/>
          </a:stretch>
        </p:blipFill>
        <p:spPr bwMode="auto">
          <a:xfrm>
            <a:off x="238125" y="1087438"/>
            <a:ext cx="585788"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619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619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2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63975" name="Rectangle 7"/>
          <p:cNvSpPr>
            <a:spLocks noGrp="1" noChangeArrowheads="1"/>
          </p:cNvSpPr>
          <p:nvPr>
            <p:ph type="title"/>
          </p:nvPr>
        </p:nvSpPr>
        <p:spPr>
          <a:xfrm>
            <a:off x="14288" y="165100"/>
            <a:ext cx="1069975" cy="427038"/>
          </a:xfrm>
        </p:spPr>
        <p:txBody>
          <a:bodyPr/>
          <a:lstStyle/>
          <a:p>
            <a:r>
              <a:rPr lang="en-US"/>
              <a:t>26-2</a:t>
            </a:r>
          </a:p>
        </p:txBody>
      </p:sp>
      <p:sp>
        <p:nvSpPr>
          <p:cNvPr id="1363976" name="Rectangle 8"/>
          <p:cNvSpPr>
            <a:spLocks noGrp="1" noChangeArrowheads="1"/>
          </p:cNvSpPr>
          <p:nvPr>
            <p:ph type="body" idx="1"/>
          </p:nvPr>
        </p:nvSpPr>
        <p:spPr/>
        <p:txBody>
          <a:bodyPr/>
          <a:lstStyle/>
          <a:p>
            <a:pPr lvl="1"/>
            <a:r>
              <a:rPr lang="en-US"/>
              <a:t>Specialized cells that use flagella to move water through the sponge are</a:t>
            </a:r>
          </a:p>
          <a:p>
            <a:pPr lvl="2"/>
            <a:r>
              <a:rPr lang="en-US"/>
              <a:t>gemmules.	</a:t>
            </a:r>
          </a:p>
          <a:p>
            <a:pPr lvl="2"/>
            <a:r>
              <a:rPr lang="en-US"/>
              <a:t>pores.	</a:t>
            </a:r>
          </a:p>
          <a:p>
            <a:pPr lvl="2"/>
            <a:r>
              <a:rPr lang="en-US"/>
              <a:t>spicules.	</a:t>
            </a:r>
          </a:p>
          <a:p>
            <a:pPr lvl="2"/>
            <a:r>
              <a:rPr lang="en-US"/>
              <a:t>choanocytes.</a:t>
            </a:r>
          </a:p>
        </p:txBody>
      </p:sp>
      <p:sp>
        <p:nvSpPr>
          <p:cNvPr id="1363972" name="Rectangle 4"/>
          <p:cNvSpPr>
            <a:spLocks noChangeArrowheads="1"/>
          </p:cNvSpPr>
          <p:nvPr/>
        </p:nvSpPr>
        <p:spPr bwMode="auto">
          <a:xfrm>
            <a:off x="949325" y="4132263"/>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63973" name="Picture 5" descr="A"/>
          <p:cNvPicPr>
            <a:picLocks noChangeAspect="1" noChangeArrowheads="1"/>
          </p:cNvPicPr>
          <p:nvPr/>
        </p:nvPicPr>
        <p:blipFill>
          <a:blip r:embed="rId3" cstate="print"/>
          <a:srcRect/>
          <a:stretch>
            <a:fillRect/>
          </a:stretch>
        </p:blipFill>
        <p:spPr bwMode="auto">
          <a:xfrm>
            <a:off x="236538" y="4100513"/>
            <a:ext cx="582612" cy="519112"/>
          </a:xfrm>
          <a:prstGeom prst="rect">
            <a:avLst/>
          </a:prstGeom>
          <a:noFill/>
        </p:spPr>
      </p:pic>
      <p:pic>
        <p:nvPicPr>
          <p:cNvPr id="1363974" name="Picture 6" descr="3"/>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6397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639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397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66018" name="Rectangle 2"/>
          <p:cNvSpPr>
            <a:spLocks noGrp="1" noChangeArrowheads="1"/>
          </p:cNvSpPr>
          <p:nvPr>
            <p:ph type="title"/>
          </p:nvPr>
        </p:nvSpPr>
        <p:spPr>
          <a:xfrm>
            <a:off x="14288" y="165100"/>
            <a:ext cx="1069975" cy="427038"/>
          </a:xfrm>
        </p:spPr>
        <p:txBody>
          <a:bodyPr/>
          <a:lstStyle/>
          <a:p>
            <a:r>
              <a:rPr lang="en-US"/>
              <a:t>26-2</a:t>
            </a:r>
          </a:p>
        </p:txBody>
      </p:sp>
      <p:sp>
        <p:nvSpPr>
          <p:cNvPr id="1366019" name="Rectangle 3"/>
          <p:cNvSpPr>
            <a:spLocks noGrp="1" noChangeArrowheads="1"/>
          </p:cNvSpPr>
          <p:nvPr>
            <p:ph type="body" idx="1"/>
          </p:nvPr>
        </p:nvSpPr>
        <p:spPr>
          <a:xfrm>
            <a:off x="273050" y="1095375"/>
            <a:ext cx="8502650" cy="5122863"/>
          </a:xfrm>
        </p:spPr>
        <p:txBody>
          <a:bodyPr/>
          <a:lstStyle/>
          <a:p>
            <a:pPr marL="1150938" lvl="1" indent="-533400"/>
            <a:r>
              <a:rPr lang="en-US"/>
              <a:t>Sponges are </a:t>
            </a:r>
          </a:p>
          <a:p>
            <a:pPr marL="1279525" lvl="2" indent="-533400"/>
            <a:r>
              <a:rPr lang="en-US"/>
              <a:t>	detritivores.	</a:t>
            </a:r>
          </a:p>
          <a:p>
            <a:pPr marL="1279525" lvl="2" indent="-533400"/>
            <a:r>
              <a:rPr lang="en-US"/>
              <a:t>carnivores.	</a:t>
            </a:r>
          </a:p>
          <a:p>
            <a:pPr marL="1279525" lvl="2" indent="-533400"/>
            <a:r>
              <a:rPr lang="en-US"/>
              <a:t>filter feeders.	</a:t>
            </a:r>
          </a:p>
          <a:p>
            <a:pPr marL="1279525" lvl="2" indent="-533400"/>
            <a:r>
              <a:rPr lang="en-US"/>
              <a:t>herbivores.</a:t>
            </a:r>
          </a:p>
        </p:txBody>
      </p:sp>
      <p:pic>
        <p:nvPicPr>
          <p:cNvPr id="1366022" name="Picture 6" descr="4"/>
          <p:cNvPicPr>
            <a:picLocks noChangeAspect="1" noChangeArrowheads="1"/>
          </p:cNvPicPr>
          <p:nvPr/>
        </p:nvPicPr>
        <p:blipFill>
          <a:blip r:embed="rId3" cstate="print"/>
          <a:srcRect/>
          <a:stretch>
            <a:fillRect/>
          </a:stretch>
        </p:blipFill>
        <p:spPr bwMode="auto">
          <a:xfrm>
            <a:off x="236538" y="1087438"/>
            <a:ext cx="585787" cy="520700"/>
          </a:xfrm>
          <a:prstGeom prst="rect">
            <a:avLst/>
          </a:prstGeom>
          <a:noFill/>
        </p:spPr>
      </p:pic>
      <p:sp>
        <p:nvSpPr>
          <p:cNvPr id="1366023" name="Rectangle 7"/>
          <p:cNvSpPr>
            <a:spLocks noChangeArrowheads="1"/>
          </p:cNvSpPr>
          <p:nvPr/>
        </p:nvSpPr>
        <p:spPr bwMode="auto">
          <a:xfrm>
            <a:off x="949325" y="307657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66024" name="Picture 8" descr="A"/>
          <p:cNvPicPr>
            <a:picLocks noChangeAspect="1" noChangeArrowheads="1"/>
          </p:cNvPicPr>
          <p:nvPr/>
        </p:nvPicPr>
        <p:blipFill>
          <a:blip r:embed="rId4" cstate="print"/>
          <a:srcRect/>
          <a:stretch>
            <a:fillRect/>
          </a:stretch>
        </p:blipFill>
        <p:spPr bwMode="auto">
          <a:xfrm>
            <a:off x="236538" y="3044825"/>
            <a:ext cx="582612" cy="5191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660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660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602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68071" name="Rectangle 7"/>
          <p:cNvSpPr>
            <a:spLocks noGrp="1" noChangeArrowheads="1"/>
          </p:cNvSpPr>
          <p:nvPr>
            <p:ph type="title"/>
          </p:nvPr>
        </p:nvSpPr>
        <p:spPr>
          <a:xfrm>
            <a:off x="14288" y="165100"/>
            <a:ext cx="1069975" cy="427038"/>
          </a:xfrm>
        </p:spPr>
        <p:txBody>
          <a:bodyPr/>
          <a:lstStyle/>
          <a:p>
            <a:r>
              <a:rPr lang="en-US"/>
              <a:t>26-2</a:t>
            </a:r>
          </a:p>
        </p:txBody>
      </p:sp>
      <p:sp>
        <p:nvSpPr>
          <p:cNvPr id="1368072" name="Rectangle 8"/>
          <p:cNvSpPr>
            <a:spLocks noGrp="1" noChangeArrowheads="1"/>
          </p:cNvSpPr>
          <p:nvPr>
            <p:ph type="body" idx="1"/>
          </p:nvPr>
        </p:nvSpPr>
        <p:spPr/>
        <p:txBody>
          <a:bodyPr/>
          <a:lstStyle/>
          <a:p>
            <a:pPr lvl="1"/>
            <a:r>
              <a:rPr lang="en-US"/>
              <a:t>	Sponges can reproduce</a:t>
            </a:r>
          </a:p>
          <a:p>
            <a:pPr lvl="2"/>
            <a:r>
              <a:rPr lang="en-US"/>
              <a:t>sexually only.	</a:t>
            </a:r>
          </a:p>
          <a:p>
            <a:pPr lvl="2"/>
            <a:r>
              <a:rPr lang="en-US"/>
              <a:t>asexually only.	</a:t>
            </a:r>
          </a:p>
          <a:p>
            <a:pPr lvl="2"/>
            <a:r>
              <a:rPr lang="en-US"/>
              <a:t>both sexually and asexually.	</a:t>
            </a:r>
          </a:p>
          <a:p>
            <a:pPr lvl="2"/>
            <a:r>
              <a:rPr lang="en-US"/>
              <a:t>by metamorphosis.	</a:t>
            </a:r>
          </a:p>
        </p:txBody>
      </p:sp>
      <p:sp>
        <p:nvSpPr>
          <p:cNvPr id="1368068" name="Rectangle 4"/>
          <p:cNvSpPr>
            <a:spLocks noChangeArrowheads="1"/>
          </p:cNvSpPr>
          <p:nvPr/>
        </p:nvSpPr>
        <p:spPr bwMode="auto">
          <a:xfrm>
            <a:off x="1035050" y="3008313"/>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68069" name="Picture 5" descr="A"/>
          <p:cNvPicPr>
            <a:picLocks noChangeAspect="1" noChangeArrowheads="1"/>
          </p:cNvPicPr>
          <p:nvPr/>
        </p:nvPicPr>
        <p:blipFill>
          <a:blip r:embed="rId3" cstate="print"/>
          <a:srcRect/>
          <a:stretch>
            <a:fillRect/>
          </a:stretch>
        </p:blipFill>
        <p:spPr bwMode="auto">
          <a:xfrm>
            <a:off x="346075" y="2952750"/>
            <a:ext cx="582613" cy="519113"/>
          </a:xfrm>
          <a:prstGeom prst="rect">
            <a:avLst/>
          </a:prstGeom>
          <a:noFill/>
        </p:spPr>
      </p:pic>
      <p:pic>
        <p:nvPicPr>
          <p:cNvPr id="1368070" name="Picture 6" descr="5"/>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6806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680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806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ctrTitle"/>
          </p:nvPr>
        </p:nvSpPr>
        <p:spPr>
          <a:xfrm>
            <a:off x="0" y="2924175"/>
            <a:ext cx="9144000" cy="609600"/>
          </a:xfrm>
          <a:noFill/>
        </p:spPr>
        <p:txBody>
          <a:bodyPr/>
          <a:lstStyle/>
          <a:p>
            <a:r>
              <a:rPr lang="en-US"/>
              <a:t>END OF SECTION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82961" name="Rectangle 17"/>
          <p:cNvSpPr>
            <a:spLocks noGrp="1" noChangeArrowheads="1"/>
          </p:cNvSpPr>
          <p:nvPr>
            <p:ph type="title"/>
          </p:nvPr>
        </p:nvSpPr>
        <p:spPr/>
        <p:txBody>
          <a:bodyPr/>
          <a:lstStyle/>
          <a:p>
            <a:r>
              <a:rPr lang="en-US"/>
              <a:t>What is a Sponge?</a:t>
            </a:r>
          </a:p>
        </p:txBody>
      </p:sp>
      <p:sp>
        <p:nvSpPr>
          <p:cNvPr id="82962" name="Rectangle 18"/>
          <p:cNvSpPr>
            <a:spLocks noGrp="1" noChangeArrowheads="1"/>
          </p:cNvSpPr>
          <p:nvPr>
            <p:ph type="body" idx="1"/>
          </p:nvPr>
        </p:nvSpPr>
        <p:spPr>
          <a:noFill/>
        </p:spPr>
        <p:txBody>
          <a:bodyPr/>
          <a:lstStyle/>
          <a:p>
            <a:endParaRPr lang="en-US"/>
          </a:p>
          <a:p>
            <a:pPr lvl="1"/>
            <a:r>
              <a:rPr lang="en-US"/>
              <a:t>Why are sponges classified as animals?</a:t>
            </a:r>
          </a:p>
          <a:p>
            <a:pPr lvl="1"/>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302530" name="Rectangle 2"/>
          <p:cNvSpPr>
            <a:spLocks noGrp="1" noChangeArrowheads="1"/>
          </p:cNvSpPr>
          <p:nvPr>
            <p:ph type="title"/>
          </p:nvPr>
        </p:nvSpPr>
        <p:spPr>
          <a:noFill/>
          <a:ln/>
        </p:spPr>
        <p:txBody>
          <a:bodyPr/>
          <a:lstStyle/>
          <a:p>
            <a:r>
              <a:rPr lang="en-US"/>
              <a:t>What is a Sponge?</a:t>
            </a:r>
          </a:p>
        </p:txBody>
      </p:sp>
      <p:sp>
        <p:nvSpPr>
          <p:cNvPr id="1302531" name="Rectangle 3"/>
          <p:cNvSpPr>
            <a:spLocks noGrp="1" noChangeArrowheads="1"/>
          </p:cNvSpPr>
          <p:nvPr>
            <p:ph type="body" idx="1"/>
          </p:nvPr>
        </p:nvSpPr>
        <p:spPr>
          <a:xfrm>
            <a:off x="273050" y="623888"/>
            <a:ext cx="8870950" cy="5708650"/>
          </a:xfrm>
        </p:spPr>
        <p:txBody>
          <a:bodyPr/>
          <a:lstStyle/>
          <a:p>
            <a:endParaRPr lang="en-US"/>
          </a:p>
          <a:p>
            <a:pPr lvl="1"/>
            <a:r>
              <a:rPr lang="en-US"/>
              <a:t>Sponges are classified as animals because they are :</a:t>
            </a:r>
          </a:p>
          <a:p>
            <a:pPr lvl="2"/>
            <a:r>
              <a:rPr lang="en-US" b="1"/>
              <a:t>multicellular</a:t>
            </a:r>
          </a:p>
          <a:p>
            <a:pPr lvl="2"/>
            <a:r>
              <a:rPr lang="en-US" b="1"/>
              <a:t>heterotrophic</a:t>
            </a:r>
          </a:p>
          <a:p>
            <a:pPr lvl="2"/>
            <a:r>
              <a:rPr lang="en-US" b="1"/>
              <a:t>have no cell walls</a:t>
            </a:r>
          </a:p>
          <a:p>
            <a:pPr lvl="2"/>
            <a:r>
              <a:rPr lang="en-US" b="1"/>
              <a:t>contain a few specialized cells</a:t>
            </a:r>
          </a:p>
        </p:txBody>
      </p:sp>
      <p:sp>
        <p:nvSpPr>
          <p:cNvPr id="1302532" name="Rectangle 4"/>
          <p:cNvSpPr>
            <a:spLocks noChangeArrowheads="1"/>
          </p:cNvSpPr>
          <p:nvPr/>
        </p:nvSpPr>
        <p:spPr bwMode="auto">
          <a:xfrm>
            <a:off x="434975" y="2338388"/>
            <a:ext cx="900113" cy="593725"/>
          </a:xfrm>
          <a:prstGeom prst="rect">
            <a:avLst/>
          </a:prstGeom>
          <a:solidFill>
            <a:schemeClr val="bg1"/>
          </a:solidFill>
          <a:ln w="9525">
            <a:noFill/>
            <a:miter lim="800000"/>
            <a:headEnd/>
            <a:tailEnd/>
          </a:ln>
          <a:effectLst/>
        </p:spPr>
        <p:txBody>
          <a:bodyPr wrap="none" anchor="ctr"/>
          <a:lstStyle/>
          <a:p>
            <a:endParaRPr lang="en-US"/>
          </a:p>
        </p:txBody>
      </p:sp>
      <p:pic>
        <p:nvPicPr>
          <p:cNvPr id="1302533" name="Picture 5" descr="key"/>
          <p:cNvPicPr>
            <a:picLocks noChangeAspect="1" noChangeArrowheads="1"/>
          </p:cNvPicPr>
          <p:nvPr/>
        </p:nvPicPr>
        <p:blipFill>
          <a:blip r:embed="rId3" cstate="print"/>
          <a:srcRect/>
          <a:stretch>
            <a:fillRect/>
          </a:stretch>
        </p:blipFill>
        <p:spPr bwMode="auto">
          <a:xfrm>
            <a:off x="635000" y="1982788"/>
            <a:ext cx="671513" cy="4333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253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0253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0253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0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4578" name="Rectangle 2"/>
          <p:cNvSpPr>
            <a:spLocks noGrp="1" noChangeArrowheads="1"/>
          </p:cNvSpPr>
          <p:nvPr>
            <p:ph type="title"/>
          </p:nvPr>
        </p:nvSpPr>
        <p:spPr/>
        <p:txBody>
          <a:bodyPr/>
          <a:lstStyle/>
          <a:p>
            <a:r>
              <a:rPr lang="en-US"/>
              <a:t>Form and Function in Sponges</a:t>
            </a:r>
          </a:p>
        </p:txBody>
      </p:sp>
      <p:sp>
        <p:nvSpPr>
          <p:cNvPr id="1304579" name="Rectangle 3"/>
          <p:cNvSpPr>
            <a:spLocks noGrp="1" noChangeArrowheads="1"/>
          </p:cNvSpPr>
          <p:nvPr>
            <p:ph type="body" idx="1"/>
          </p:nvPr>
        </p:nvSpPr>
        <p:spPr>
          <a:noFill/>
        </p:spPr>
        <p:txBody>
          <a:bodyPr/>
          <a:lstStyle/>
          <a:p>
            <a:endParaRPr lang="en-US"/>
          </a:p>
          <a:p>
            <a:pPr lvl="1"/>
            <a:r>
              <a:rPr lang="en-US"/>
              <a:t>How do sponges carry out essential functions?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6626" name="Rectangle 2"/>
          <p:cNvSpPr>
            <a:spLocks noGrp="1" noChangeArrowheads="1"/>
          </p:cNvSpPr>
          <p:nvPr>
            <p:ph type="title"/>
          </p:nvPr>
        </p:nvSpPr>
        <p:spPr/>
        <p:txBody>
          <a:bodyPr/>
          <a:lstStyle/>
          <a:p>
            <a:r>
              <a:rPr lang="en-US"/>
              <a:t>Form and Function in Sponges</a:t>
            </a:r>
          </a:p>
        </p:txBody>
      </p:sp>
      <p:sp>
        <p:nvSpPr>
          <p:cNvPr id="1306627" name="Rectangle 3"/>
          <p:cNvSpPr>
            <a:spLocks noGrp="1" noChangeArrowheads="1"/>
          </p:cNvSpPr>
          <p:nvPr>
            <p:ph type="body" idx="1"/>
          </p:nvPr>
        </p:nvSpPr>
        <p:spPr>
          <a:noFill/>
        </p:spPr>
        <p:txBody>
          <a:bodyPr/>
          <a:lstStyle/>
          <a:p>
            <a:r>
              <a:rPr lang="en-US"/>
              <a:t>Form and Function in Sponges</a:t>
            </a:r>
          </a:p>
          <a:p>
            <a:pPr lvl="2"/>
            <a:r>
              <a:rPr lang="en-US"/>
              <a:t>Sponges do not have a mouth or gut, and they have no tissues or organ systems.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1"/>
          </p:nvPr>
        </p:nvSpPr>
        <p:spPr/>
        <p:txBody>
          <a:bodyPr/>
          <a:lstStyle/>
          <a:p>
            <a:r>
              <a:rPr lang="en-US"/>
              <a:t>Copyright Pearson Prentice Hall</a:t>
            </a:r>
          </a:p>
        </p:txBody>
      </p:sp>
      <p:sp>
        <p:nvSpPr>
          <p:cNvPr id="1371138" name="Rectangle 2"/>
          <p:cNvSpPr>
            <a:spLocks noGrp="1" noChangeArrowheads="1"/>
          </p:cNvSpPr>
          <p:nvPr>
            <p:ph type="title"/>
          </p:nvPr>
        </p:nvSpPr>
        <p:spPr>
          <a:xfrm>
            <a:off x="3656013" y="0"/>
            <a:ext cx="4076700" cy="457200"/>
          </a:xfrm>
          <a:noFill/>
        </p:spPr>
        <p:txBody>
          <a:bodyPr/>
          <a:lstStyle/>
          <a:p>
            <a:r>
              <a:rPr lang="en-US"/>
              <a:t>Form and Function in Sponges</a:t>
            </a:r>
          </a:p>
        </p:txBody>
      </p:sp>
      <p:sp>
        <p:nvSpPr>
          <p:cNvPr id="1371139" name="Rectangle 3"/>
          <p:cNvSpPr>
            <a:spLocks noGrp="1" noChangeArrowheads="1"/>
          </p:cNvSpPr>
          <p:nvPr>
            <p:ph type="body" idx="1"/>
          </p:nvPr>
        </p:nvSpPr>
        <p:spPr>
          <a:xfrm>
            <a:off x="273050" y="1095375"/>
            <a:ext cx="4298950" cy="4848225"/>
          </a:xfrm>
        </p:spPr>
        <p:txBody>
          <a:bodyPr/>
          <a:lstStyle/>
          <a:p>
            <a:pPr lvl="1"/>
            <a:r>
              <a:rPr lang="en-US"/>
              <a:t>Body Plan</a:t>
            </a:r>
          </a:p>
          <a:p>
            <a:pPr lvl="2"/>
            <a:r>
              <a:rPr lang="en-US"/>
              <a:t>Sponges are asymmetrical; they have no front or back ends, no left or right sides. </a:t>
            </a:r>
          </a:p>
          <a:p>
            <a:pPr lvl="2"/>
            <a:endParaRPr lang="en-US"/>
          </a:p>
          <a:p>
            <a:endParaRPr lang="en-US"/>
          </a:p>
        </p:txBody>
      </p:sp>
      <p:pic>
        <p:nvPicPr>
          <p:cNvPr id="1371141" name="Picture 5" descr="ch26_section02_slide8"/>
          <p:cNvPicPr>
            <a:picLocks noChangeAspect="1" noChangeArrowheads="1"/>
          </p:cNvPicPr>
          <p:nvPr/>
        </p:nvPicPr>
        <p:blipFill>
          <a:blip r:embed="rId3" cstate="print"/>
          <a:srcRect/>
          <a:stretch>
            <a:fillRect/>
          </a:stretch>
        </p:blipFill>
        <p:spPr bwMode="auto">
          <a:xfrm>
            <a:off x="4572000" y="881063"/>
            <a:ext cx="3508375" cy="5095875"/>
          </a:xfrm>
          <a:prstGeom prst="rect">
            <a:avLst/>
          </a:prstGeom>
          <a:noFill/>
        </p:spPr>
      </p:pic>
      <p:sp>
        <p:nvSpPr>
          <p:cNvPr id="1371144" name="Rectangle 8">
            <a:hlinkClick r:id="rId4" action="ppaction://hlinkfile"/>
          </p:cNvPr>
          <p:cNvSpPr>
            <a:spLocks noChangeArrowheads="1"/>
          </p:cNvSpPr>
          <p:nvPr/>
        </p:nvSpPr>
        <p:spPr bwMode="auto">
          <a:xfrm>
            <a:off x="0" y="0"/>
            <a:ext cx="1912938" cy="1130300"/>
          </a:xfrm>
          <a:prstGeom prst="rect">
            <a:avLst/>
          </a:prstGeom>
          <a:no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pic>
        <p:nvPicPr>
          <p:cNvPr id="423948" name="Picture 12" descr="ch26_section02_slide9"/>
          <p:cNvPicPr>
            <a:picLocks noChangeAspect="1" noChangeArrowheads="1"/>
          </p:cNvPicPr>
          <p:nvPr/>
        </p:nvPicPr>
        <p:blipFill>
          <a:blip r:embed="rId3" cstate="print"/>
          <a:srcRect/>
          <a:stretch>
            <a:fillRect/>
          </a:stretch>
        </p:blipFill>
        <p:spPr bwMode="auto">
          <a:xfrm>
            <a:off x="3787775" y="187325"/>
            <a:ext cx="4470400" cy="6010275"/>
          </a:xfrm>
          <a:prstGeom prst="rect">
            <a:avLst/>
          </a:prstGeom>
          <a:noFill/>
        </p:spPr>
      </p:pic>
      <p:sp>
        <p:nvSpPr>
          <p:cNvPr id="423946" name="Rectangle 10"/>
          <p:cNvSpPr>
            <a:spLocks noGrp="1" noChangeArrowheads="1"/>
          </p:cNvSpPr>
          <p:nvPr>
            <p:ph type="title"/>
          </p:nvPr>
        </p:nvSpPr>
        <p:spPr>
          <a:noFill/>
        </p:spPr>
        <p:txBody>
          <a:bodyPr/>
          <a:lstStyle/>
          <a:p>
            <a:r>
              <a:rPr lang="en-US"/>
              <a:t>Form and Function in Sponges</a:t>
            </a:r>
          </a:p>
        </p:txBody>
      </p:sp>
      <p:sp>
        <p:nvSpPr>
          <p:cNvPr id="423947" name="Rectangle 11"/>
          <p:cNvSpPr>
            <a:spLocks noGrp="1" noChangeArrowheads="1"/>
          </p:cNvSpPr>
          <p:nvPr>
            <p:ph type="body" idx="1"/>
          </p:nvPr>
        </p:nvSpPr>
        <p:spPr>
          <a:xfrm>
            <a:off x="273050" y="1095375"/>
            <a:ext cx="3835400" cy="4848225"/>
          </a:xfrm>
        </p:spPr>
        <p:txBody>
          <a:bodyPr/>
          <a:lstStyle/>
          <a:p>
            <a:r>
              <a:rPr lang="en-US"/>
              <a:t>The body of a sponge forms a wall around a large central cavity through which water is circulated continually.</a:t>
            </a:r>
          </a:p>
        </p:txBody>
      </p:sp>
      <p:sp>
        <p:nvSpPr>
          <p:cNvPr id="423949" name="Rectangle 13"/>
          <p:cNvSpPr>
            <a:spLocks noChangeArrowheads="1"/>
          </p:cNvSpPr>
          <p:nvPr/>
        </p:nvSpPr>
        <p:spPr bwMode="auto">
          <a:xfrm>
            <a:off x="3976688" y="1538288"/>
            <a:ext cx="1044575" cy="247650"/>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423950" name="Text Box 14"/>
          <p:cNvSpPr txBox="1">
            <a:spLocks noChangeArrowheads="1"/>
          </p:cNvSpPr>
          <p:nvPr/>
        </p:nvSpPr>
        <p:spPr bwMode="auto">
          <a:xfrm>
            <a:off x="4310063" y="1350963"/>
            <a:ext cx="1335087" cy="641350"/>
          </a:xfrm>
          <a:prstGeom prst="rect">
            <a:avLst/>
          </a:prstGeom>
          <a:noFill/>
          <a:ln w="9525">
            <a:noFill/>
            <a:miter lim="800000"/>
            <a:headEnd/>
            <a:tailEnd/>
          </a:ln>
          <a:effectLst/>
        </p:spPr>
        <p:txBody>
          <a:bodyPr>
            <a:spAutoFit/>
          </a:bodyPr>
          <a:lstStyle/>
          <a:p>
            <a:pPr>
              <a:spcBef>
                <a:spcPct val="50000"/>
              </a:spcBef>
            </a:pPr>
            <a:r>
              <a:rPr lang="en-US" sz="1800">
                <a:solidFill>
                  <a:schemeClr val="tx1"/>
                </a:solidFill>
                <a:effectLst/>
              </a:rPr>
              <a:t>Central cavity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IO3d_n">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d_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d_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d_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d_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d_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d_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d_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d_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d_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d_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d_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d_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d_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IO3a_Activity">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ity">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Activit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it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it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it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it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it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it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it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it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it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it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it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IO3a_Movi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Movi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Mov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Mov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Mov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Mov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Mov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Mov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Movi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Mov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Mov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Mov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Mov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Mov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IO3a_END">
  <a:themeElements>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BIO3a_EN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BIO3a_EN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BIO3a_EN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BIO3a_EN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BIO3a_EN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BIO3a_EN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BIO3a_EN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BIO3a_Quiz_Intro">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Quiz_Intro">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Quiz_Intr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Quiz_Intr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Quiz_Intr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Quiz_Intr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Quiz_Intr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Quiz_Intr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Quiz_Intro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Quiz_Intr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Quiz_Intr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Quiz_Intr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Quiz_Intr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Quiz_Intr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_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_BIO3a_Active_Ar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Active_Ar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Active_A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Active_A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Active_A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Active_A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Active_A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Active_A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Active_Ar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Active_A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Active_A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Active_A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Active_A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Active_A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IO3a_Subchapter 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Subchapter 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Subchapter 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Subchapter 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Subchapter 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Subchapter 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Subchapter 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Subchapter 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Subchapter 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Subchapter 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Subchapter 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Subchapter 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Subchapter 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Subchapter 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IO3a_Key Concep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Key Conce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IO3a_Key Concept_2">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_2">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Key Concept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_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BIO3a_C_HEAD_Key Statemen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C_HEAD_Key Statemen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C_HEAD_Key Statem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C_HEAD_Key Stateme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C_HEAD_Key Stateme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C_HEAD_Key Stateme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C_HEAD_Key Stateme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C_HEAD_Key Stateme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C_HEAD_Key Statemen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C_HEAD_Key Stateme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C_HEAD_Key Stateme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C_HEAD_Key Stateme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C_HEAD_Key Stateme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C_HEAD_Key Stateme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IO3a_OUTLINE_HEADER">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HEADER">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OUTLINE_HEA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HEA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HEA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HEA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HEA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HEA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HEAD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HEA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HEA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HEA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HEA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HEA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IO3a_Outline_NO_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NO_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Outline_NO_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NO_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NO_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NO_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NO_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NO_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NO_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NO_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NO_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NO_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NO_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NO_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IO3a_Outlin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Out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IO3a_Active_Ar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e_Ar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Active_A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e_A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e_A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e_A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e_A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e_A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e_Ar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e_A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e_A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e_A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e_A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e_A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18</TotalTime>
  <Words>1289</Words>
  <Application>Microsoft Office PowerPoint</Application>
  <PresentationFormat>On-screen Show (4:3)</PresentationFormat>
  <Paragraphs>209</Paragraphs>
  <Slides>36</Slides>
  <Notes>36</Notes>
  <HiddenSlides>0</HiddenSlides>
  <MMClips>0</MMClips>
  <ScaleCrop>false</ScaleCrop>
  <HeadingPairs>
    <vt:vector size="6" baseType="variant">
      <vt:variant>
        <vt:lpstr>Fonts Used</vt:lpstr>
      </vt:variant>
      <vt:variant>
        <vt:i4>4</vt:i4>
      </vt:variant>
      <vt:variant>
        <vt:lpstr>Theme</vt:lpstr>
      </vt:variant>
      <vt:variant>
        <vt:i4>16</vt:i4>
      </vt:variant>
      <vt:variant>
        <vt:lpstr>Slide Titles</vt:lpstr>
      </vt:variant>
      <vt:variant>
        <vt:i4>36</vt:i4>
      </vt:variant>
    </vt:vector>
  </HeadingPairs>
  <TitlesOfParts>
    <vt:vector size="56" baseType="lpstr">
      <vt:lpstr>Arial</vt:lpstr>
      <vt:lpstr>ＭＳ Ｐゴシック</vt:lpstr>
      <vt:lpstr>Wingdings</vt:lpstr>
      <vt:lpstr>Times New Roman</vt:lpstr>
      <vt:lpstr>BIO3d_n</vt:lpstr>
      <vt:lpstr>1_BIO3a_Subchapter Head</vt:lpstr>
      <vt:lpstr>BIO3a_Key Concept</vt:lpstr>
      <vt:lpstr>BIO3a_Key Concept_2</vt:lpstr>
      <vt:lpstr>1_BIO3a_C_HEAD_Key Statement</vt:lpstr>
      <vt:lpstr>BIO3a_OUTLINE_HEADER</vt:lpstr>
      <vt:lpstr>BIO3a_Outline_NO_HEAD</vt:lpstr>
      <vt:lpstr>BIO3a_Outline</vt:lpstr>
      <vt:lpstr>BIO3a_Active_Art</vt:lpstr>
      <vt:lpstr>BIO3a_Activity</vt:lpstr>
      <vt:lpstr>BIO3a_Movie</vt:lpstr>
      <vt:lpstr>BIO3a_Quiz</vt:lpstr>
      <vt:lpstr>BIO3a_END</vt:lpstr>
      <vt:lpstr>1_BIO3a_Quiz_Intro</vt:lpstr>
      <vt:lpstr>1_BIO3a_Quiz</vt:lpstr>
      <vt:lpstr>1_BIO3a_Active_Art</vt:lpstr>
      <vt:lpstr>Biology</vt:lpstr>
      <vt:lpstr>26-2 Sponges</vt:lpstr>
      <vt:lpstr>What is a Sponge?</vt:lpstr>
      <vt:lpstr>What is a Sponge?</vt:lpstr>
      <vt:lpstr>What is a Sponge?</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Form and Function in Sponges</vt:lpstr>
      <vt:lpstr>Ecology of Sponges</vt:lpstr>
      <vt:lpstr>Ecology of Sponges</vt:lpstr>
      <vt:lpstr>26-2</vt:lpstr>
      <vt:lpstr>26-2</vt:lpstr>
      <vt:lpstr>26-2</vt:lpstr>
      <vt:lpstr>26-2</vt:lpstr>
      <vt:lpstr>26-2</vt:lpstr>
      <vt:lpstr>26-2</vt:lpstr>
      <vt:lpstr>END OF SECTION</vt:lpstr>
    </vt:vector>
  </TitlesOfParts>
  <Company>Laura Baselice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dc:title>
  <dc:creator>Nixon Kerry</dc:creator>
  <cp:lastModifiedBy>Kerry Nixon</cp:lastModifiedBy>
  <cp:revision>7</cp:revision>
  <dcterms:modified xsi:type="dcterms:W3CDTF">2011-11-02T19:58:35Z</dcterms:modified>
</cp:coreProperties>
</file>