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theme/theme5.xml" ContentType="application/vnd.openxmlformats-officedocument.theme+xml"/>
  <Override PartName="/ppt/slideLayouts/slideLayout57.xml" ContentType="application/vnd.openxmlformats-officedocument.presentationml.slideLayout+xml"/>
  <Override PartName="/ppt/slideLayouts/slideLayout157.xml" ContentType="application/vnd.openxmlformats-officedocument.presentationml.slideLayout+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35.xml" ContentType="application/vnd.openxmlformats-officedocument.presentationml.slideLayout+xml"/>
  <Override PartName="/ppt/slideLayouts/slideLayout14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slideLayouts/slideLayout160.xml" ContentType="application/vnd.openxmlformats-officedocument.presentationml.slideLayout+xml"/>
  <Override PartName="/ppt/notesSlides/notesSlide16.xml" ContentType="application/vnd.openxmlformats-officedocument.presentationml.notesSlide+xml"/>
  <Override PartName="/ppt/tableStyles.xml" ContentType="application/vnd.openxmlformats-officedocument.presentationml.tableStyles+xml"/>
  <Override PartName="/ppt/slideLayouts/slideLayout102.xml" ContentType="application/vnd.openxmlformats-officedocument.presentationml.slideLayout+xml"/>
  <Override PartName="/ppt/notesSlides/notesSlide41.xml" ContentType="application/vnd.openxmlformats-officedocument.presentationml.notesSlide+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slideLayouts/slideLayout16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107.xml" ContentType="application/vnd.openxmlformats-officedocument.presentationml.slideLayout+xml"/>
  <Override PartName="/ppt/slideLayouts/slideLayout154.xml" ContentType="application/vnd.openxmlformats-officedocument.presentationml.slideLayout+xml"/>
  <Override PartName="/ppt/slides/slide33.xml" ContentType="application/vnd.openxmlformats-officedocument.presentationml.slide+xml"/>
  <Override PartName="/ppt/slides/slide44.xml" ContentType="application/vnd.openxmlformats-officedocument.presentationml.slide+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Override PartName="/ppt/slideLayouts/slideLayout143.xml" ContentType="application/vnd.openxmlformats-officedocument.presentationml.slideLayout+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theme/theme15.xml" ContentType="application/vnd.openxmlformats-officedocument.theme+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159.xml" ContentType="application/vnd.openxmlformats-officedocument.presentationml.slideLayout+xml"/>
  <Override PartName="/ppt/notesSlides/notesSlide4.xml" ContentType="application/vnd.openxmlformats-officedocument.presentationml.notesSlide+xml"/>
  <Override PartName="/ppt/slides/slide38.xml" ContentType="application/vnd.openxmlformats-officedocument.presentationml.slide+xml"/>
  <Override PartName="/ppt/slideLayouts/slideLayout48.xml" ContentType="application/vnd.openxmlformats-officedocument.presentationml.slideLayout+xml"/>
  <Override PartName="/ppt/slideLayouts/slideLayout95.xml" ContentType="application/vnd.openxmlformats-officedocument.presentationml.slideLayout+xml"/>
  <Override PartName="/ppt/slideLayouts/slideLayout137.xml" ContentType="application/vnd.openxmlformats-officedocument.presentationml.slideLayout+xml"/>
  <Override PartName="/ppt/slideLayouts/slideLayout148.xml" ContentType="application/vnd.openxmlformats-officedocument.presentationml.slideLayout+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Layouts/slideLayout84.xml" ContentType="application/vnd.openxmlformats-officedocument.presentationml.slideLayout+xml"/>
  <Override PartName="/ppt/slideLayouts/slideLayout12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115.xml" ContentType="application/vnd.openxmlformats-officedocument.presentationml.slideLayout+xml"/>
  <Override PartName="/ppt/slideLayouts/slideLayout162.xml" ContentType="application/vnd.openxmlformats-officedocument.presentationml.slideLayout+xml"/>
  <Override PartName="/ppt/notesSlides/notesSlide18.xml" ContentType="application/vnd.openxmlformats-officedocument.presentationml.notesSlide+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slideLayouts/slideLayout140.xml" ContentType="application/vnd.openxmlformats-officedocument.presentationml.slideLayout+xml"/>
  <Override PartName="/ppt/slideLayouts/slideLayout151.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theme/theme16.xml" ContentType="application/vnd.openxmlformats-officedocument.theme+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slideMasters/slideMaster13.xml" ContentType="application/vnd.openxmlformats-officedocument.presentationml.slideMaster+xml"/>
  <Override PartName="/ppt/slideLayouts/slideLayout100.xml" ContentType="application/vnd.openxmlformats-officedocument.presentationml.slideLayout+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theme/theme12.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4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Layouts/slideLayout138.xml" ContentType="application/vnd.openxmlformats-officedocument.presentationml.slideLayout+xml"/>
  <Override PartName="/ppt/slideLayouts/slideLayout156.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45.xml" ContentType="application/vnd.openxmlformats-officedocument.presentationml.slideLayout+xml"/>
  <Override PartName="/ppt/slideLayouts/slideLayout163.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34.xml" ContentType="application/vnd.openxmlformats-officedocument.presentationml.slideLayout+xml"/>
  <Override PartName="/ppt/slideLayouts/slideLayout152.xml" ContentType="application/vnd.openxmlformats-officedocument.presentationml.slideLayout+xml"/>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4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Masters/slideMaster14.xml" ContentType="application/vnd.openxmlformats-officedocument.presentationml.slideMaster+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slideLayouts/slideLayout164.xml" ContentType="application/vnd.openxmlformats-officedocument.presentationml.slideLayout+xml"/>
  <Override PartName="/ppt/slides/slide43.xml" ContentType="application/vnd.openxmlformats-officedocument.presentationml.slide+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Layouts/slideLayout153.xml" ContentType="application/vnd.openxmlformats-officedocument.presentationml.slideLayout+xml"/>
  <Override PartName="/ppt/notesSlides/notesSlide45.xml" ContentType="application/vnd.openxmlformats-officedocument.presentationml.notesSlide+xml"/>
  <Override PartName="/ppt/slides/slide32.xml" ContentType="application/vnd.openxmlformats-officedocument.presentationml.slide+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notesSlides/notesSlide34.xml" ContentType="application/vnd.openxmlformats-officedocument.presentationml.notesSlide+xml"/>
  <Override PartName="/ppt/slideMasters/slideMaster15.xml" ContentType="application/vnd.openxmlformats-officedocument.presentationml.slideMaster+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notesSlides/notesSlide23.xml" ContentType="application/vnd.openxmlformats-officedocument.presentationml.notesSlide+xml"/>
  <Override PartName="/ppt/theme/theme14.xml" ContentType="application/vnd.openxmlformats-officedocument.theme+xml"/>
  <Override PartName="/ppt/notesSlides/notesSlide12.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158.xml" ContentType="application/vnd.openxmlformats-officedocument.presentationml.slideLayout+xml"/>
  <Override PartName="/ppt/slides/slide48.xml" ContentType="application/vnd.openxmlformats-officedocument.presentationml.slide+xml"/>
  <Override PartName="/ppt/slideLayouts/slideLayout58.xml" ContentType="application/vnd.openxmlformats-officedocument.presentationml.slideLayout+xml"/>
  <Override PartName="/ppt/slideLayouts/slideLayout147.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Layouts/slideLayout161.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50.xml" ContentType="application/vnd.openxmlformats-officedocument.presentationml.slideLayout+xml"/>
  <Override PartName="/ppt/slides/slide40.xml" ContentType="application/vnd.openxmlformats-officedocument.presentationml.slide+xml"/>
  <Override PartName="/ppt/slideLayouts/slideLayout50.xml" ContentType="application/vnd.openxmlformats-officedocument.presentationml.slideLayout+xml"/>
  <Override PartName="/ppt/notesSlides/notesSlide42.xml" ContentType="application/vnd.openxmlformats-officedocument.presentationml.notesSlide+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Layouts/slideLayout99.xml" ContentType="application/vnd.openxmlformats-officedocument.presentationml.slideLayout+xml"/>
  <Override PartName="/ppt/slideLayouts/slideLayout88.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119.xml" ContentType="application/vnd.openxmlformats-officedocument.presentationml.slideLayout+xml"/>
  <Override PartName="/ppt/slideMasters/slideMaster1.xml" ContentType="application/vnd.openxmlformats-officedocument.presentationml.slideMaster+xml"/>
  <Override PartName="/ppt/slides/slide45.xml" ContentType="application/vnd.openxmlformats-officedocument.presentationml.slide+xml"/>
  <Override PartName="/ppt/theme/theme3.xml" ContentType="application/vnd.openxmlformats-officedocument.theme+xml"/>
  <Override PartName="/ppt/slideLayouts/slideLayout55.xml" ContentType="application/vnd.openxmlformats-officedocument.presentationml.slideLayout+xml"/>
  <Override PartName="/ppt/slideLayouts/slideLayout108.xml" ContentType="application/vnd.openxmlformats-officedocument.presentationml.slideLayout+xml"/>
  <Override PartName="/ppt/slideLayouts/slideLayout155.xml" ContentType="application/vnd.openxmlformats-officedocument.presentationml.slideLayout+xml"/>
  <Override PartName="/ppt/notesSlides/notesSlide47.xml" ContentType="application/vnd.openxmlformats-officedocument.presentationml.notesSlide+xml"/>
  <Override PartName="/ppt/slides/slide34.xml" ContentType="application/vnd.openxmlformats-officedocument.presentationml.slide+xml"/>
  <Override PartName="/ppt/slideLayouts/slideLayout44.xml" ContentType="application/vnd.openxmlformats-officedocument.presentationml.slideLayout+xml"/>
  <Override PartName="/ppt/slideLayouts/slideLayout91.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81" r:id="rId2"/>
    <p:sldMasterId id="2147483650" r:id="rId3"/>
    <p:sldMasterId id="2147483664" r:id="rId4"/>
    <p:sldMasterId id="2147483685" r:id="rId5"/>
    <p:sldMasterId id="2147483656" r:id="rId6"/>
    <p:sldMasterId id="2147483673" r:id="rId7"/>
    <p:sldMasterId id="2147483674" r:id="rId8"/>
    <p:sldMasterId id="2147483666" r:id="rId9"/>
    <p:sldMasterId id="2147483670" r:id="rId10"/>
    <p:sldMasterId id="2147483671" r:id="rId11"/>
    <p:sldMasterId id="2147483667" r:id="rId12"/>
    <p:sldMasterId id="2147483678" r:id="rId13"/>
    <p:sldMasterId id="2147483686" r:id="rId14"/>
    <p:sldMasterId id="2147483687" r:id="rId15"/>
  </p:sldMasterIdLst>
  <p:notesMasterIdLst>
    <p:notesMasterId r:id="rId64"/>
  </p:notesMasterIdLst>
  <p:sldIdLst>
    <p:sldId id="256" r:id="rId16"/>
    <p:sldId id="265" r:id="rId17"/>
    <p:sldId id="257" r:id="rId18"/>
    <p:sldId id="260" r:id="rId19"/>
    <p:sldId id="264" r:id="rId20"/>
    <p:sldId id="280" r:id="rId21"/>
    <p:sldId id="281" r:id="rId22"/>
    <p:sldId id="277" r:id="rId23"/>
    <p:sldId id="278" r:id="rId24"/>
    <p:sldId id="284" r:id="rId25"/>
    <p:sldId id="285" r:id="rId26"/>
    <p:sldId id="286" r:id="rId27"/>
    <p:sldId id="287" r:id="rId28"/>
    <p:sldId id="288" r:id="rId29"/>
    <p:sldId id="289" r:id="rId30"/>
    <p:sldId id="290" r:id="rId31"/>
    <p:sldId id="273" r:id="rId32"/>
    <p:sldId id="292" r:id="rId33"/>
    <p:sldId id="293" r:id="rId34"/>
    <p:sldId id="294" r:id="rId35"/>
    <p:sldId id="295" r:id="rId36"/>
    <p:sldId id="296" r:id="rId37"/>
    <p:sldId id="298" r:id="rId38"/>
    <p:sldId id="299" r:id="rId39"/>
    <p:sldId id="300" r:id="rId40"/>
    <p:sldId id="301" r:id="rId41"/>
    <p:sldId id="302" r:id="rId42"/>
    <p:sldId id="303" r:id="rId43"/>
    <p:sldId id="304" r:id="rId44"/>
    <p:sldId id="282" r:id="rId45"/>
    <p:sldId id="283" r:id="rId46"/>
    <p:sldId id="307" r:id="rId47"/>
    <p:sldId id="309" r:id="rId48"/>
    <p:sldId id="310" r:id="rId49"/>
    <p:sldId id="311" r:id="rId50"/>
    <p:sldId id="312" r:id="rId51"/>
    <p:sldId id="313" r:id="rId52"/>
    <p:sldId id="306" r:id="rId53"/>
    <p:sldId id="317" r:id="rId54"/>
    <p:sldId id="318" r:id="rId55"/>
    <p:sldId id="319" r:id="rId56"/>
    <p:sldId id="322" r:id="rId57"/>
    <p:sldId id="323" r:id="rId58"/>
    <p:sldId id="324" r:id="rId59"/>
    <p:sldId id="325" r:id="rId60"/>
    <p:sldId id="326" r:id="rId61"/>
    <p:sldId id="327" r:id="rId62"/>
    <p:sldId id="275" r:id="rId63"/>
  </p:sldIdLst>
  <p:sldSz cx="9144000" cy="6858000" type="screen4x3"/>
  <p:notesSz cx="6858000" cy="9144000"/>
  <p:defaultTextStyle>
    <a:defPPr>
      <a:defRPr lang="en-US"/>
    </a:defPPr>
    <a:lvl1pPr algn="l" rtl="0" fontAlgn="base">
      <a:spcBef>
        <a:spcPct val="0"/>
      </a:spcBef>
      <a:spcAft>
        <a:spcPct val="0"/>
      </a:spcAft>
      <a:defRPr sz="2800" kern="1200">
        <a:solidFill>
          <a:schemeClr val="bg1"/>
        </a:solidFill>
        <a:effectLst>
          <a:outerShdw blurRad="38100" dist="38100" dir="2700000" algn="tl">
            <a:srgbClr val="000000">
              <a:alpha val="43137"/>
            </a:srgbClr>
          </a:outerShdw>
        </a:effectLst>
        <a:latin typeface="Arial" charset="0"/>
        <a:ea typeface="+mn-ea"/>
        <a:cs typeface="+mn-cs"/>
      </a:defRPr>
    </a:lvl1pPr>
    <a:lvl2pPr marL="457200" algn="l" rtl="0" fontAlgn="base">
      <a:spcBef>
        <a:spcPct val="0"/>
      </a:spcBef>
      <a:spcAft>
        <a:spcPct val="0"/>
      </a:spcAft>
      <a:defRPr sz="2800" kern="1200">
        <a:solidFill>
          <a:schemeClr val="bg1"/>
        </a:solidFill>
        <a:effectLst>
          <a:outerShdw blurRad="38100" dist="38100" dir="2700000" algn="tl">
            <a:srgbClr val="000000">
              <a:alpha val="43137"/>
            </a:srgbClr>
          </a:outerShdw>
        </a:effectLst>
        <a:latin typeface="Arial" charset="0"/>
        <a:ea typeface="+mn-ea"/>
        <a:cs typeface="+mn-cs"/>
      </a:defRPr>
    </a:lvl2pPr>
    <a:lvl3pPr marL="914400" algn="l" rtl="0" fontAlgn="base">
      <a:spcBef>
        <a:spcPct val="0"/>
      </a:spcBef>
      <a:spcAft>
        <a:spcPct val="0"/>
      </a:spcAft>
      <a:defRPr sz="2800" kern="1200">
        <a:solidFill>
          <a:schemeClr val="bg1"/>
        </a:solidFill>
        <a:effectLst>
          <a:outerShdw blurRad="38100" dist="38100" dir="2700000" algn="tl">
            <a:srgbClr val="000000">
              <a:alpha val="43137"/>
            </a:srgbClr>
          </a:outerShdw>
        </a:effectLst>
        <a:latin typeface="Arial" charset="0"/>
        <a:ea typeface="+mn-ea"/>
        <a:cs typeface="+mn-cs"/>
      </a:defRPr>
    </a:lvl3pPr>
    <a:lvl4pPr marL="1371600" algn="l" rtl="0" fontAlgn="base">
      <a:spcBef>
        <a:spcPct val="0"/>
      </a:spcBef>
      <a:spcAft>
        <a:spcPct val="0"/>
      </a:spcAft>
      <a:defRPr sz="2800" kern="1200">
        <a:solidFill>
          <a:schemeClr val="bg1"/>
        </a:solidFill>
        <a:effectLst>
          <a:outerShdw blurRad="38100" dist="38100" dir="2700000" algn="tl">
            <a:srgbClr val="000000">
              <a:alpha val="43137"/>
            </a:srgbClr>
          </a:outerShdw>
        </a:effectLst>
        <a:latin typeface="Arial" charset="0"/>
        <a:ea typeface="+mn-ea"/>
        <a:cs typeface="+mn-cs"/>
      </a:defRPr>
    </a:lvl4pPr>
    <a:lvl5pPr marL="1828800" algn="l" rtl="0" fontAlgn="base">
      <a:spcBef>
        <a:spcPct val="0"/>
      </a:spcBef>
      <a:spcAft>
        <a:spcPct val="0"/>
      </a:spcAft>
      <a:defRPr sz="2800" kern="1200">
        <a:solidFill>
          <a:schemeClr val="bg1"/>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sz="2800" kern="1200">
        <a:solidFill>
          <a:schemeClr val="bg1"/>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sz="2800" kern="1200">
        <a:solidFill>
          <a:schemeClr val="bg1"/>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sz="2800" kern="1200">
        <a:solidFill>
          <a:schemeClr val="bg1"/>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sz="2800" kern="1200">
        <a:solidFill>
          <a:schemeClr val="bg1"/>
        </a:solidFill>
        <a:effectLst>
          <a:outerShdw blurRad="38100" dist="38100" dir="2700000" algn="tl">
            <a:srgbClr val="000000">
              <a:alpha val="43137"/>
            </a:srgbClr>
          </a:outerShdw>
        </a:effectLst>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0000"/>
    <a:srgbClr val="FF0000"/>
    <a:srgbClr val="006400"/>
    <a:srgbClr val="0000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316" autoAdjust="0"/>
    <p:restoredTop sz="87737" autoAdjust="0"/>
  </p:normalViewPr>
  <p:slideViewPr>
    <p:cSldViewPr snapToGrid="0">
      <p:cViewPr varScale="1">
        <p:scale>
          <a:sx n="38" d="100"/>
          <a:sy n="38" d="100"/>
        </p:scale>
        <p:origin x="-696" y="-114"/>
      </p:cViewPr>
      <p:guideLst>
        <p:guide orient="horz" pos="4236"/>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3.xml"/><Relationship Id="rId26" Type="http://schemas.openxmlformats.org/officeDocument/2006/relationships/slide" Target="slides/slide11.xml"/><Relationship Id="rId39" Type="http://schemas.openxmlformats.org/officeDocument/2006/relationships/slide" Target="slides/slide24.xml"/><Relationship Id="rId21" Type="http://schemas.openxmlformats.org/officeDocument/2006/relationships/slide" Target="slides/slide6.xml"/><Relationship Id="rId34" Type="http://schemas.openxmlformats.org/officeDocument/2006/relationships/slide" Target="slides/slide19.xml"/><Relationship Id="rId42" Type="http://schemas.openxmlformats.org/officeDocument/2006/relationships/slide" Target="slides/slide27.xml"/><Relationship Id="rId47" Type="http://schemas.openxmlformats.org/officeDocument/2006/relationships/slide" Target="slides/slide32.xml"/><Relationship Id="rId50" Type="http://schemas.openxmlformats.org/officeDocument/2006/relationships/slide" Target="slides/slide35.xml"/><Relationship Id="rId55" Type="http://schemas.openxmlformats.org/officeDocument/2006/relationships/slide" Target="slides/slide40.xml"/><Relationship Id="rId63" Type="http://schemas.openxmlformats.org/officeDocument/2006/relationships/slide" Target="slides/slide48.xml"/><Relationship Id="rId68" Type="http://schemas.openxmlformats.org/officeDocument/2006/relationships/tableStyles" Target="tableStyle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1.xml"/><Relationship Id="rId29"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9.xml"/><Relationship Id="rId32" Type="http://schemas.openxmlformats.org/officeDocument/2006/relationships/slide" Target="slides/slide17.xml"/><Relationship Id="rId37" Type="http://schemas.openxmlformats.org/officeDocument/2006/relationships/slide" Target="slides/slide22.xml"/><Relationship Id="rId40" Type="http://schemas.openxmlformats.org/officeDocument/2006/relationships/slide" Target="slides/slide25.xml"/><Relationship Id="rId45" Type="http://schemas.openxmlformats.org/officeDocument/2006/relationships/slide" Target="slides/slide30.xml"/><Relationship Id="rId53" Type="http://schemas.openxmlformats.org/officeDocument/2006/relationships/slide" Target="slides/slide38.xml"/><Relationship Id="rId58" Type="http://schemas.openxmlformats.org/officeDocument/2006/relationships/slide" Target="slides/slide43.xml"/><Relationship Id="rId66"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8.xml"/><Relationship Id="rId28" Type="http://schemas.openxmlformats.org/officeDocument/2006/relationships/slide" Target="slides/slide13.xml"/><Relationship Id="rId36" Type="http://schemas.openxmlformats.org/officeDocument/2006/relationships/slide" Target="slides/slide21.xml"/><Relationship Id="rId49" Type="http://schemas.openxmlformats.org/officeDocument/2006/relationships/slide" Target="slides/slide34.xml"/><Relationship Id="rId57" Type="http://schemas.openxmlformats.org/officeDocument/2006/relationships/slide" Target="slides/slide42.xml"/><Relationship Id="rId61" Type="http://schemas.openxmlformats.org/officeDocument/2006/relationships/slide" Target="slides/slide46.xml"/><Relationship Id="rId10" Type="http://schemas.openxmlformats.org/officeDocument/2006/relationships/slideMaster" Target="slideMasters/slideMaster10.xml"/><Relationship Id="rId19" Type="http://schemas.openxmlformats.org/officeDocument/2006/relationships/slide" Target="slides/slide4.xml"/><Relationship Id="rId31" Type="http://schemas.openxmlformats.org/officeDocument/2006/relationships/slide" Target="slides/slide16.xml"/><Relationship Id="rId44" Type="http://schemas.openxmlformats.org/officeDocument/2006/relationships/slide" Target="slides/slide29.xml"/><Relationship Id="rId52" Type="http://schemas.openxmlformats.org/officeDocument/2006/relationships/slide" Target="slides/slide37.xml"/><Relationship Id="rId60" Type="http://schemas.openxmlformats.org/officeDocument/2006/relationships/slide" Target="slides/slide45.xml"/><Relationship Id="rId65"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7.xml"/><Relationship Id="rId27" Type="http://schemas.openxmlformats.org/officeDocument/2006/relationships/slide" Target="slides/slide12.xml"/><Relationship Id="rId30" Type="http://schemas.openxmlformats.org/officeDocument/2006/relationships/slide" Target="slides/slide15.xml"/><Relationship Id="rId35" Type="http://schemas.openxmlformats.org/officeDocument/2006/relationships/slide" Target="slides/slide20.xml"/><Relationship Id="rId43" Type="http://schemas.openxmlformats.org/officeDocument/2006/relationships/slide" Target="slides/slide28.xml"/><Relationship Id="rId48" Type="http://schemas.openxmlformats.org/officeDocument/2006/relationships/slide" Target="slides/slide33.xml"/><Relationship Id="rId56" Type="http://schemas.openxmlformats.org/officeDocument/2006/relationships/slide" Target="slides/slide41.xml"/><Relationship Id="rId64" Type="http://schemas.openxmlformats.org/officeDocument/2006/relationships/notesMaster" Target="notesMasters/notesMaster1.xml"/><Relationship Id="rId8" Type="http://schemas.openxmlformats.org/officeDocument/2006/relationships/slideMaster" Target="slideMasters/slideMaster8.xml"/><Relationship Id="rId51" Type="http://schemas.openxmlformats.org/officeDocument/2006/relationships/slide" Target="slides/slide36.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2.xml"/><Relationship Id="rId25" Type="http://schemas.openxmlformats.org/officeDocument/2006/relationships/slide" Target="slides/slide10.xml"/><Relationship Id="rId33" Type="http://schemas.openxmlformats.org/officeDocument/2006/relationships/slide" Target="slides/slide18.xml"/><Relationship Id="rId38" Type="http://schemas.openxmlformats.org/officeDocument/2006/relationships/slide" Target="slides/slide23.xml"/><Relationship Id="rId46" Type="http://schemas.openxmlformats.org/officeDocument/2006/relationships/slide" Target="slides/slide31.xml"/><Relationship Id="rId59" Type="http://schemas.openxmlformats.org/officeDocument/2006/relationships/slide" Target="slides/slide44.xml"/><Relationship Id="rId67" Type="http://schemas.openxmlformats.org/officeDocument/2006/relationships/theme" Target="theme/theme1.xml"/><Relationship Id="rId20" Type="http://schemas.openxmlformats.org/officeDocument/2006/relationships/slide" Target="slides/slide5.xml"/><Relationship Id="rId41" Type="http://schemas.openxmlformats.org/officeDocument/2006/relationships/slide" Target="slides/slide26.xml"/><Relationship Id="rId54" Type="http://schemas.openxmlformats.org/officeDocument/2006/relationships/slide" Target="slides/slide39.xml"/><Relationship Id="rId62" Type="http://schemas.openxmlformats.org/officeDocument/2006/relationships/slide" Target="slides/slide4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chemeClr val="tx1"/>
                </a:solidFill>
                <a:effectLst/>
              </a:defRPr>
            </a:lvl1pPr>
          </a:lstStyle>
          <a:p>
            <a:endParaRPr lang="en-US"/>
          </a:p>
        </p:txBody>
      </p:sp>
      <p:sp>
        <p:nvSpPr>
          <p:cNvPr id="368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tx1"/>
                </a:solidFill>
                <a:effectLst/>
              </a:defRPr>
            </a:lvl1pPr>
          </a:lstStyle>
          <a:p>
            <a:endParaRPr lang="en-US"/>
          </a:p>
        </p:txBody>
      </p:sp>
      <p:sp>
        <p:nvSpPr>
          <p:cNvPr id="3686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68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68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solidFill>
                  <a:schemeClr val="tx1"/>
                </a:solidFill>
                <a:effectLst/>
              </a:defRPr>
            </a:lvl1pPr>
          </a:lstStyle>
          <a:p>
            <a:endParaRPr lang="en-US"/>
          </a:p>
        </p:txBody>
      </p:sp>
      <p:sp>
        <p:nvSpPr>
          <p:cNvPr id="368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chemeClr val="tx1"/>
                </a:solidFill>
                <a:effectLst/>
              </a:defRPr>
            </a:lvl1pPr>
          </a:lstStyle>
          <a:p>
            <a:fld id="{96D445D4-E480-4C3B-8182-DA0995318707}"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8E61F8-43C4-4F8C-BB81-3D4A1B286C69}" type="slidenum">
              <a:rPr lang="en-US"/>
              <a:pPr/>
              <a:t>1</a:t>
            </a:fld>
            <a:endParaRPr lang="en-US"/>
          </a:p>
        </p:txBody>
      </p:sp>
      <p:sp>
        <p:nvSpPr>
          <p:cNvPr id="674818" name="Rectangle 2"/>
          <p:cNvSpPr>
            <a:spLocks noRot="1" noChangeArrowheads="1" noTextEdit="1"/>
          </p:cNvSpPr>
          <p:nvPr>
            <p:ph type="sldImg"/>
          </p:nvPr>
        </p:nvSpPr>
        <p:spPr>
          <a:ln/>
        </p:spPr>
      </p:sp>
      <p:sp>
        <p:nvSpPr>
          <p:cNvPr id="67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2DB6F0-A337-4D87-9982-47720C1AA76C}" type="slidenum">
              <a:rPr lang="en-US"/>
              <a:pPr/>
              <a:t>10</a:t>
            </a:fld>
            <a:endParaRPr lang="en-US"/>
          </a:p>
        </p:txBody>
      </p:sp>
      <p:sp>
        <p:nvSpPr>
          <p:cNvPr id="1313794" name="Rectangle 2"/>
          <p:cNvSpPr>
            <a:spLocks noRot="1" noChangeArrowheads="1" noTextEdit="1"/>
          </p:cNvSpPr>
          <p:nvPr>
            <p:ph type="sldImg"/>
          </p:nvPr>
        </p:nvSpPr>
        <p:spPr>
          <a:ln/>
        </p:spPr>
      </p:sp>
      <p:sp>
        <p:nvSpPr>
          <p:cNvPr id="1313795" name="Rectangle 3"/>
          <p:cNvSpPr>
            <a:spLocks noGrp="1" noChangeArrowheads="1"/>
          </p:cNvSpPr>
          <p:nvPr>
            <p:ph type="body" idx="1"/>
          </p:nvPr>
        </p:nvSpPr>
        <p:spPr/>
        <p:txBody>
          <a:bodyPr/>
          <a:lstStyle/>
          <a:p>
            <a:r>
              <a:rPr lang="en-US" b="1"/>
              <a:t>Many cnidarians have both a polyp stage and a medusa stage.</a:t>
            </a:r>
            <a:r>
              <a:rPr lang="en-US"/>
              <a:t> Both stages have an outer epidermal tissue; a gastroderm tissue, which lines the gastrovascular cavity; and a mesoglea layer, which lies between the two tissues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598099-C08D-4607-BAE0-7D2832BA9672}" type="slidenum">
              <a:rPr lang="en-US"/>
              <a:pPr/>
              <a:t>11</a:t>
            </a:fld>
            <a:endParaRPr lang="en-US"/>
          </a:p>
        </p:txBody>
      </p:sp>
      <p:sp>
        <p:nvSpPr>
          <p:cNvPr id="1315842" name="Rectangle 2"/>
          <p:cNvSpPr>
            <a:spLocks noRot="1" noChangeArrowheads="1" noTextEdit="1"/>
          </p:cNvSpPr>
          <p:nvPr>
            <p:ph type="sldImg"/>
          </p:nvPr>
        </p:nvSpPr>
        <p:spPr>
          <a:ln/>
        </p:spPr>
      </p:sp>
      <p:sp>
        <p:nvSpPr>
          <p:cNvPr id="1315843" name="Rectangle 3"/>
          <p:cNvSpPr>
            <a:spLocks noGrp="1" noChangeArrowheads="1"/>
          </p:cNvSpPr>
          <p:nvPr>
            <p:ph type="body" idx="1"/>
          </p:nvPr>
        </p:nvSpPr>
        <p:spPr/>
        <p:txBody>
          <a:bodyPr/>
          <a:lstStyle/>
          <a:p>
            <a:r>
              <a:rPr lang="en-US" b="1"/>
              <a:t>Many cnidarians have both a polyp stage and a medusa stage.</a:t>
            </a:r>
            <a:r>
              <a:rPr lang="en-US"/>
              <a:t>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A34580-E698-42A7-AB4B-4E80CBC3B98D}" type="slidenum">
              <a:rPr lang="en-US"/>
              <a:pPr/>
              <a:t>12</a:t>
            </a:fld>
            <a:endParaRPr lang="en-US"/>
          </a:p>
        </p:txBody>
      </p:sp>
      <p:sp>
        <p:nvSpPr>
          <p:cNvPr id="1317890" name="Rectangle 2"/>
          <p:cNvSpPr>
            <a:spLocks noRot="1" noChangeArrowheads="1" noTextEdit="1"/>
          </p:cNvSpPr>
          <p:nvPr>
            <p:ph type="sldImg"/>
          </p:nvPr>
        </p:nvSpPr>
        <p:spPr>
          <a:ln/>
        </p:spPr>
      </p:sp>
      <p:sp>
        <p:nvSpPr>
          <p:cNvPr id="1317891" name="Rectangle 3"/>
          <p:cNvSpPr>
            <a:spLocks noGrp="1" noChangeArrowheads="1"/>
          </p:cNvSpPr>
          <p:nvPr>
            <p:ph type="body" idx="1"/>
          </p:nvPr>
        </p:nvSpPr>
        <p:spPr/>
        <p:txBody>
          <a:bodyPr/>
          <a:lstStyle/>
          <a:p>
            <a:r>
              <a:rPr lang="en-US" b="1"/>
              <a:t>Many cnidarians have both a polyp stage and a medusa stage.</a:t>
            </a:r>
            <a:r>
              <a:rPr lang="en-US"/>
              <a:t>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DEC8D3-F6FF-4F64-BDF5-252AF5837C27}" type="slidenum">
              <a:rPr lang="en-US"/>
              <a:pPr/>
              <a:t>13</a:t>
            </a:fld>
            <a:endParaRPr lang="en-US"/>
          </a:p>
        </p:txBody>
      </p:sp>
      <p:sp>
        <p:nvSpPr>
          <p:cNvPr id="1319938" name="Rectangle 2"/>
          <p:cNvSpPr>
            <a:spLocks noRot="1" noChangeArrowheads="1" noTextEdit="1"/>
          </p:cNvSpPr>
          <p:nvPr>
            <p:ph type="sldImg"/>
          </p:nvPr>
        </p:nvSpPr>
        <p:spPr>
          <a:ln/>
        </p:spPr>
      </p:sp>
      <p:sp>
        <p:nvSpPr>
          <p:cNvPr id="1319939" name="Rectangle 3"/>
          <p:cNvSpPr>
            <a:spLocks noGrp="1" noChangeArrowheads="1"/>
          </p:cNvSpPr>
          <p:nvPr>
            <p:ph type="body" idx="1"/>
          </p:nvPr>
        </p:nvSpPr>
        <p:spPr/>
        <p:txBody>
          <a:bodyPr/>
          <a:lstStyle/>
          <a:p>
            <a:r>
              <a:rPr lang="en-US" b="1"/>
              <a:t>Many cnidarians have both a polyp stage and a medusa stage.</a:t>
            </a:r>
            <a:r>
              <a:rPr lang="en-US"/>
              <a:t>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0BD143-B355-4924-A8B9-7A38AB6A4243}" type="slidenum">
              <a:rPr lang="en-US"/>
              <a:pPr/>
              <a:t>14</a:t>
            </a:fld>
            <a:endParaRPr lang="en-US"/>
          </a:p>
        </p:txBody>
      </p:sp>
      <p:sp>
        <p:nvSpPr>
          <p:cNvPr id="1321986" name="Rectangle 1026"/>
          <p:cNvSpPr>
            <a:spLocks noRot="1" noChangeArrowheads="1" noTextEdit="1"/>
          </p:cNvSpPr>
          <p:nvPr>
            <p:ph type="sldImg"/>
          </p:nvPr>
        </p:nvSpPr>
        <p:spPr>
          <a:ln/>
        </p:spPr>
      </p:sp>
      <p:sp>
        <p:nvSpPr>
          <p:cNvPr id="1321987" name="Rectangle 1027"/>
          <p:cNvSpPr>
            <a:spLocks noGrp="1" noChangeArrowheads="1"/>
          </p:cNvSpPr>
          <p:nvPr>
            <p:ph type="body" idx="1"/>
          </p:nvPr>
        </p:nvSpPr>
        <p:spPr/>
        <p:txBody>
          <a:bodyPr/>
          <a:lstStyle/>
          <a:p>
            <a:r>
              <a:rPr lang="en-US" b="1"/>
              <a:t>Many cnidarians have both a polyp stage and a medusa stage.</a:t>
            </a:r>
            <a:r>
              <a:rPr lang="en-US"/>
              <a:t>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AA7145-92C7-41AB-834B-8B5B5C5985B5}" type="slidenum">
              <a:rPr lang="en-US"/>
              <a:pPr/>
              <a:t>15</a:t>
            </a:fld>
            <a:endParaRPr lang="en-US"/>
          </a:p>
        </p:txBody>
      </p:sp>
      <p:sp>
        <p:nvSpPr>
          <p:cNvPr id="1324034" name="Rectangle 2"/>
          <p:cNvSpPr>
            <a:spLocks noRot="1" noChangeArrowheads="1" noTextEdit="1"/>
          </p:cNvSpPr>
          <p:nvPr>
            <p:ph type="sldImg"/>
          </p:nvPr>
        </p:nvSpPr>
        <p:spPr>
          <a:ln/>
        </p:spPr>
      </p:sp>
      <p:sp>
        <p:nvSpPr>
          <p:cNvPr id="1324035" name="Rectangle 3"/>
          <p:cNvSpPr>
            <a:spLocks noGrp="1" noChangeArrowheads="1"/>
          </p:cNvSpPr>
          <p:nvPr>
            <p:ph type="body" idx="1"/>
          </p:nvPr>
        </p:nvSpPr>
        <p:spPr/>
        <p:txBody>
          <a:bodyPr/>
          <a:lstStyle/>
          <a:p>
            <a:r>
              <a:rPr lang="en-US" b="1"/>
              <a:t>Many cnidarians have both a polyp stage and a medusa stage.</a:t>
            </a:r>
            <a:r>
              <a:rPr lang="en-US"/>
              <a:t> Both stages have an outer epidermal tissue; a gastroderm tissue, which lines the gastrovascular cavity; and a mesoglea layer, which lies between the two tissues.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BECC29-4AF6-47FD-BCDE-33078089F3CD}" type="slidenum">
              <a:rPr lang="en-US"/>
              <a:pPr/>
              <a:t>16</a:t>
            </a:fld>
            <a:endParaRPr lang="en-US"/>
          </a:p>
        </p:txBody>
      </p:sp>
      <p:sp>
        <p:nvSpPr>
          <p:cNvPr id="1326082" name="Rectangle 2"/>
          <p:cNvSpPr>
            <a:spLocks noRot="1" noChangeArrowheads="1" noTextEdit="1"/>
          </p:cNvSpPr>
          <p:nvPr>
            <p:ph type="sldImg"/>
          </p:nvPr>
        </p:nvSpPr>
        <p:spPr>
          <a:ln/>
        </p:spPr>
      </p:sp>
      <p:sp>
        <p:nvSpPr>
          <p:cNvPr id="1326083" name="Rectangle 3"/>
          <p:cNvSpPr>
            <a:spLocks noGrp="1" noChangeArrowheads="1"/>
          </p:cNvSpPr>
          <p:nvPr>
            <p:ph type="body" idx="1"/>
          </p:nvPr>
        </p:nvSpPr>
        <p:spPr/>
        <p:txBody>
          <a:bodyPr/>
          <a:lstStyle/>
          <a:p>
            <a:r>
              <a:rPr lang="en-US" b="1"/>
              <a:t>Many cnidarians have both a polyp stage and a medusa stage.</a:t>
            </a:r>
            <a:r>
              <a:rPr lang="en-US"/>
              <a:t> Both stages have an outer epidermal tissue; a gastroderm tissue, which lines the gastrovascular cavity; and a mesoglea layer, which lies between the two tissues.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E23022-4DA5-4214-9C99-AA8A2678C0F0}" type="slidenum">
              <a:rPr lang="en-US"/>
              <a:pPr/>
              <a:t>17</a:t>
            </a:fld>
            <a:endParaRPr lang="en-US"/>
          </a:p>
        </p:txBody>
      </p:sp>
      <p:sp>
        <p:nvSpPr>
          <p:cNvPr id="680962" name="Rectangle 2"/>
          <p:cNvSpPr>
            <a:spLocks noRot="1" noChangeArrowheads="1" noTextEdit="1"/>
          </p:cNvSpPr>
          <p:nvPr>
            <p:ph type="sldImg"/>
          </p:nvPr>
        </p:nvSpPr>
        <p:spPr>
          <a:ln/>
        </p:spPr>
      </p:sp>
      <p:sp>
        <p:nvSpPr>
          <p:cNvPr id="6809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5277A9-3A17-4E47-B844-E8EA1E91D492}" type="slidenum">
              <a:rPr lang="en-US"/>
              <a:pPr/>
              <a:t>18</a:t>
            </a:fld>
            <a:endParaRPr lang="en-US"/>
          </a:p>
        </p:txBody>
      </p:sp>
      <p:sp>
        <p:nvSpPr>
          <p:cNvPr id="1330178" name="Rectangle 2"/>
          <p:cNvSpPr>
            <a:spLocks noRot="1" noChangeArrowheads="1" noTextEdit="1"/>
          </p:cNvSpPr>
          <p:nvPr>
            <p:ph type="sldImg"/>
          </p:nvPr>
        </p:nvSpPr>
        <p:spPr>
          <a:ln/>
        </p:spPr>
      </p:sp>
      <p:sp>
        <p:nvSpPr>
          <p:cNvPr id="13301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288241-334C-4B12-999C-D8FAD607A9B6}" type="slidenum">
              <a:rPr lang="en-US"/>
              <a:pPr/>
              <a:t>19</a:t>
            </a:fld>
            <a:endParaRPr lang="en-US"/>
          </a:p>
        </p:txBody>
      </p:sp>
      <p:sp>
        <p:nvSpPr>
          <p:cNvPr id="1332226" name="Rectangle 2"/>
          <p:cNvSpPr>
            <a:spLocks noRot="1" noChangeArrowheads="1" noTextEdit="1"/>
          </p:cNvSpPr>
          <p:nvPr>
            <p:ph type="sldImg"/>
          </p:nvPr>
        </p:nvSpPr>
        <p:spPr>
          <a:ln/>
        </p:spPr>
      </p:sp>
      <p:sp>
        <p:nvSpPr>
          <p:cNvPr id="13322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A323CD-1783-4426-9663-89035F54C0E3}" type="slidenum">
              <a:rPr lang="en-US"/>
              <a:pPr/>
              <a:t>2</a:t>
            </a:fld>
            <a:endParaRPr lang="en-US"/>
          </a:p>
        </p:txBody>
      </p:sp>
      <p:sp>
        <p:nvSpPr>
          <p:cNvPr id="675842" name="Rectangle 2"/>
          <p:cNvSpPr>
            <a:spLocks noRot="1" noChangeArrowheads="1" noTextEdit="1"/>
          </p:cNvSpPr>
          <p:nvPr>
            <p:ph type="sldImg"/>
          </p:nvPr>
        </p:nvSpPr>
        <p:spPr>
          <a:ln/>
        </p:spPr>
      </p:sp>
      <p:sp>
        <p:nvSpPr>
          <p:cNvPr id="6758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EC6D56-AE57-4D95-95CF-AF5391E6FF61}" type="slidenum">
              <a:rPr lang="en-US"/>
              <a:pPr/>
              <a:t>20</a:t>
            </a:fld>
            <a:endParaRPr lang="en-US"/>
          </a:p>
        </p:txBody>
      </p:sp>
      <p:sp>
        <p:nvSpPr>
          <p:cNvPr id="1334274" name="Rectangle 2"/>
          <p:cNvSpPr>
            <a:spLocks noRot="1" noChangeArrowheads="1" noTextEdit="1"/>
          </p:cNvSpPr>
          <p:nvPr>
            <p:ph type="sldImg"/>
          </p:nvPr>
        </p:nvSpPr>
        <p:spPr>
          <a:ln/>
        </p:spPr>
      </p:sp>
      <p:sp>
        <p:nvSpPr>
          <p:cNvPr id="13342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5E11CE-1C15-4F12-920C-3DB07479F479}" type="slidenum">
              <a:rPr lang="en-US"/>
              <a:pPr/>
              <a:t>21</a:t>
            </a:fld>
            <a:endParaRPr lang="en-US"/>
          </a:p>
        </p:txBody>
      </p:sp>
      <p:sp>
        <p:nvSpPr>
          <p:cNvPr id="1336322" name="Rectangle 2"/>
          <p:cNvSpPr>
            <a:spLocks noRot="1" noChangeArrowheads="1" noTextEdit="1"/>
          </p:cNvSpPr>
          <p:nvPr>
            <p:ph type="sldImg"/>
          </p:nvPr>
        </p:nvSpPr>
        <p:spPr>
          <a:ln/>
        </p:spPr>
      </p:sp>
      <p:sp>
        <p:nvSpPr>
          <p:cNvPr id="13363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CF015B-EF1D-46CC-9FDD-9C0512EB21BF}" type="slidenum">
              <a:rPr lang="en-US"/>
              <a:pPr/>
              <a:t>22</a:t>
            </a:fld>
            <a:endParaRPr lang="en-US"/>
          </a:p>
        </p:txBody>
      </p:sp>
      <p:sp>
        <p:nvSpPr>
          <p:cNvPr id="1338370" name="Rectangle 2"/>
          <p:cNvSpPr>
            <a:spLocks noRot="1" noChangeArrowheads="1" noTextEdit="1"/>
          </p:cNvSpPr>
          <p:nvPr>
            <p:ph type="sldImg"/>
          </p:nvPr>
        </p:nvSpPr>
        <p:spPr>
          <a:ln/>
        </p:spPr>
      </p:sp>
      <p:sp>
        <p:nvSpPr>
          <p:cNvPr id="1338371" name="Rectangle 3"/>
          <p:cNvSpPr>
            <a:spLocks noGrp="1" noChangeArrowheads="1"/>
          </p:cNvSpPr>
          <p:nvPr>
            <p:ph type="body" idx="1"/>
          </p:nvPr>
        </p:nvSpPr>
        <p:spPr/>
        <p:txBody>
          <a:bodyPr/>
          <a:lstStyle/>
          <a:p>
            <a:r>
              <a:rPr lang="en-US"/>
              <a:t>Cnidarians have nerve nets that consist of many individual nerve cells.</a:t>
            </a:r>
            <a:endParaRPr lang="en-US" b="1" i="1"/>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910CA0-3839-4598-BF7D-C7DAAA92492A}" type="slidenum">
              <a:rPr lang="en-US"/>
              <a:pPr/>
              <a:t>23</a:t>
            </a:fld>
            <a:endParaRPr lang="en-US"/>
          </a:p>
        </p:txBody>
      </p:sp>
      <p:sp>
        <p:nvSpPr>
          <p:cNvPr id="1342466" name="Rectangle 2"/>
          <p:cNvSpPr>
            <a:spLocks noRot="1" noChangeArrowheads="1" noTextEdit="1"/>
          </p:cNvSpPr>
          <p:nvPr>
            <p:ph type="sldImg"/>
          </p:nvPr>
        </p:nvSpPr>
        <p:spPr>
          <a:ln/>
        </p:spPr>
      </p:sp>
      <p:sp>
        <p:nvSpPr>
          <p:cNvPr id="13424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77DA78-72ED-4870-8EDB-6A8B98D82DFD}" type="slidenum">
              <a:rPr lang="en-US"/>
              <a:pPr/>
              <a:t>24</a:t>
            </a:fld>
            <a:endParaRPr lang="en-US"/>
          </a:p>
        </p:txBody>
      </p:sp>
      <p:sp>
        <p:nvSpPr>
          <p:cNvPr id="1344514" name="Rectangle 2"/>
          <p:cNvSpPr>
            <a:spLocks noRot="1" noChangeArrowheads="1" noTextEdit="1"/>
          </p:cNvSpPr>
          <p:nvPr>
            <p:ph type="sldImg"/>
          </p:nvPr>
        </p:nvSpPr>
        <p:spPr>
          <a:ln/>
        </p:spPr>
      </p:sp>
      <p:sp>
        <p:nvSpPr>
          <p:cNvPr id="13445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C0B098-D74D-4993-9B8F-96B0355B2B20}" type="slidenum">
              <a:rPr lang="en-US"/>
              <a:pPr/>
              <a:t>25</a:t>
            </a:fld>
            <a:endParaRPr lang="en-US"/>
          </a:p>
        </p:txBody>
      </p:sp>
      <p:sp>
        <p:nvSpPr>
          <p:cNvPr id="1346562" name="Rectangle 2"/>
          <p:cNvSpPr>
            <a:spLocks noRot="1" noChangeArrowheads="1" noTextEdit="1"/>
          </p:cNvSpPr>
          <p:nvPr>
            <p:ph type="sldImg"/>
          </p:nvPr>
        </p:nvSpPr>
        <p:spPr>
          <a:ln/>
        </p:spPr>
      </p:sp>
      <p:sp>
        <p:nvSpPr>
          <p:cNvPr id="13465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4AB6B3-CC22-48F5-9540-8D54F991C00B}" type="slidenum">
              <a:rPr lang="en-US"/>
              <a:pPr/>
              <a:t>26</a:t>
            </a:fld>
            <a:endParaRPr lang="en-US"/>
          </a:p>
        </p:txBody>
      </p:sp>
      <p:sp>
        <p:nvSpPr>
          <p:cNvPr id="1348610" name="Rectangle 2"/>
          <p:cNvSpPr>
            <a:spLocks noRot="1" noChangeArrowheads="1" noTextEdit="1"/>
          </p:cNvSpPr>
          <p:nvPr>
            <p:ph type="sldImg"/>
          </p:nvPr>
        </p:nvSpPr>
        <p:spPr>
          <a:ln/>
        </p:spPr>
      </p:sp>
      <p:sp>
        <p:nvSpPr>
          <p:cNvPr id="1348611" name="Rectangle 3"/>
          <p:cNvSpPr>
            <a:spLocks noGrp="1" noChangeArrowheads="1"/>
          </p:cNvSpPr>
          <p:nvPr>
            <p:ph type="body" idx="1"/>
          </p:nvPr>
        </p:nvSpPr>
        <p:spPr/>
        <p:txBody>
          <a:bodyPr/>
          <a:lstStyle/>
          <a:p>
            <a:r>
              <a:rPr lang="en-US"/>
              <a:t>Jellyfishes reproduce sexually by producing eggs and sperm. Depending on the species, fertilization is either internal or external. In Aurelia, fertilization is external, occurring after eggs and sperm are released into the water. </a:t>
            </a:r>
            <a:endParaRPr lang="en-US" b="1" i="1"/>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B41762-9BC6-43BA-A601-9793ABD6F704}" type="slidenum">
              <a:rPr lang="en-US"/>
              <a:pPr/>
              <a:t>27</a:t>
            </a:fld>
            <a:endParaRPr lang="en-US"/>
          </a:p>
        </p:txBody>
      </p:sp>
      <p:sp>
        <p:nvSpPr>
          <p:cNvPr id="1350658" name="Rectangle 2"/>
          <p:cNvSpPr>
            <a:spLocks noRot="1" noChangeArrowheads="1" noTextEdit="1"/>
          </p:cNvSpPr>
          <p:nvPr>
            <p:ph type="sldImg"/>
          </p:nvPr>
        </p:nvSpPr>
        <p:spPr>
          <a:ln/>
        </p:spPr>
      </p:sp>
      <p:sp>
        <p:nvSpPr>
          <p:cNvPr id="1350659" name="Rectangle 3"/>
          <p:cNvSpPr>
            <a:spLocks noGrp="1" noChangeArrowheads="1"/>
          </p:cNvSpPr>
          <p:nvPr>
            <p:ph type="body" idx="1"/>
          </p:nvPr>
        </p:nvSpPr>
        <p:spPr/>
        <p:txBody>
          <a:bodyPr/>
          <a:lstStyle/>
          <a:p>
            <a:r>
              <a:rPr lang="en-US"/>
              <a:t>Jellyfishes reproduce sexually by producing eggs and sperm. </a:t>
            </a:r>
            <a:endParaRPr lang="en-US" b="1" i="1"/>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0BFD7B-6A3F-4C8F-A9DD-49CBA9D05057}" type="slidenum">
              <a:rPr lang="en-US"/>
              <a:pPr/>
              <a:t>28</a:t>
            </a:fld>
            <a:endParaRPr lang="en-US"/>
          </a:p>
        </p:txBody>
      </p:sp>
      <p:sp>
        <p:nvSpPr>
          <p:cNvPr id="1352706" name="Rectangle 2"/>
          <p:cNvSpPr>
            <a:spLocks noRot="1" noChangeArrowheads="1" noTextEdit="1"/>
          </p:cNvSpPr>
          <p:nvPr>
            <p:ph type="sldImg"/>
          </p:nvPr>
        </p:nvSpPr>
        <p:spPr>
          <a:ln/>
        </p:spPr>
      </p:sp>
      <p:sp>
        <p:nvSpPr>
          <p:cNvPr id="1352707" name="Rectangle 3"/>
          <p:cNvSpPr>
            <a:spLocks noGrp="1" noChangeArrowheads="1"/>
          </p:cNvSpPr>
          <p:nvPr>
            <p:ph type="body" idx="1"/>
          </p:nvPr>
        </p:nvSpPr>
        <p:spPr/>
        <p:txBody>
          <a:bodyPr/>
          <a:lstStyle/>
          <a:p>
            <a:endParaRPr lang="en-US" b="1" i="1"/>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2BC15D-A23C-4CBD-B543-3C5D857D26C5}" type="slidenum">
              <a:rPr lang="en-US"/>
              <a:pPr/>
              <a:t>29</a:t>
            </a:fld>
            <a:endParaRPr lang="en-US"/>
          </a:p>
        </p:txBody>
      </p:sp>
      <p:sp>
        <p:nvSpPr>
          <p:cNvPr id="1354754" name="Rectangle 2"/>
          <p:cNvSpPr>
            <a:spLocks noRot="1" noChangeArrowheads="1" noTextEdit="1"/>
          </p:cNvSpPr>
          <p:nvPr>
            <p:ph type="sldImg"/>
          </p:nvPr>
        </p:nvSpPr>
        <p:spPr>
          <a:ln/>
        </p:spPr>
      </p:sp>
      <p:sp>
        <p:nvSpPr>
          <p:cNvPr id="1354755" name="Rectangle 3"/>
          <p:cNvSpPr>
            <a:spLocks noGrp="1" noChangeArrowheads="1"/>
          </p:cNvSpPr>
          <p:nvPr>
            <p:ph type="body" idx="1"/>
          </p:nvPr>
        </p:nvSpPr>
        <p:spPr/>
        <p:txBody>
          <a:bodyPr/>
          <a:lstStyle/>
          <a:p>
            <a:endParaRPr lang="en-US" b="1" i="1"/>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2F8759-C444-47F1-B07E-94ECEBB847A8}" type="slidenum">
              <a:rPr lang="en-US"/>
              <a:pPr/>
              <a:t>3</a:t>
            </a:fld>
            <a:endParaRPr lang="en-US"/>
          </a:p>
        </p:txBody>
      </p:sp>
      <p:sp>
        <p:nvSpPr>
          <p:cNvPr id="677890" name="Rectangle 2"/>
          <p:cNvSpPr>
            <a:spLocks noRot="1" noChangeArrowheads="1" noTextEdit="1"/>
          </p:cNvSpPr>
          <p:nvPr>
            <p:ph type="sldImg"/>
          </p:nvPr>
        </p:nvSpPr>
        <p:spPr>
          <a:ln/>
        </p:spPr>
      </p:sp>
      <p:sp>
        <p:nvSpPr>
          <p:cNvPr id="6778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5232BC-86B7-47AF-A57B-AC42E5DD5CD9}" type="slidenum">
              <a:rPr lang="en-US"/>
              <a:pPr/>
              <a:t>30</a:t>
            </a:fld>
            <a:endParaRPr lang="en-US"/>
          </a:p>
        </p:txBody>
      </p:sp>
      <p:sp>
        <p:nvSpPr>
          <p:cNvPr id="1309698" name="Rectangle 2"/>
          <p:cNvSpPr>
            <a:spLocks noRot="1" noChangeArrowheads="1" noTextEdit="1"/>
          </p:cNvSpPr>
          <p:nvPr>
            <p:ph type="sldImg"/>
          </p:nvPr>
        </p:nvSpPr>
        <p:spPr>
          <a:ln/>
        </p:spPr>
      </p:sp>
      <p:sp>
        <p:nvSpPr>
          <p:cNvPr id="13096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313137-43FE-4881-8504-A625241894EB}" type="slidenum">
              <a:rPr lang="en-US"/>
              <a:pPr/>
              <a:t>31</a:t>
            </a:fld>
            <a:endParaRPr lang="en-US"/>
          </a:p>
        </p:txBody>
      </p:sp>
      <p:sp>
        <p:nvSpPr>
          <p:cNvPr id="1311746" name="Rectangle 2"/>
          <p:cNvSpPr>
            <a:spLocks noRot="1" noChangeArrowheads="1" noTextEdit="1"/>
          </p:cNvSpPr>
          <p:nvPr>
            <p:ph type="sldImg"/>
          </p:nvPr>
        </p:nvSpPr>
        <p:spPr>
          <a:ln/>
        </p:spPr>
      </p:sp>
      <p:sp>
        <p:nvSpPr>
          <p:cNvPr id="1311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9E017C-B370-42EF-85A0-E92F1AFFB53B}" type="slidenum">
              <a:rPr lang="en-US"/>
              <a:pPr/>
              <a:t>32</a:t>
            </a:fld>
            <a:endParaRPr lang="en-US"/>
          </a:p>
        </p:txBody>
      </p:sp>
      <p:sp>
        <p:nvSpPr>
          <p:cNvPr id="1360898" name="Rectangle 2"/>
          <p:cNvSpPr>
            <a:spLocks noRot="1" noChangeArrowheads="1" noTextEdit="1"/>
          </p:cNvSpPr>
          <p:nvPr>
            <p:ph type="sldImg"/>
          </p:nvPr>
        </p:nvSpPr>
        <p:spPr>
          <a:ln/>
        </p:spPr>
      </p:sp>
      <p:sp>
        <p:nvSpPr>
          <p:cNvPr id="13608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77C0CC-0208-48C3-AAF7-1196236F0AEC}" type="slidenum">
              <a:rPr lang="en-US"/>
              <a:pPr/>
              <a:t>33</a:t>
            </a:fld>
            <a:endParaRPr lang="en-US"/>
          </a:p>
        </p:txBody>
      </p:sp>
      <p:sp>
        <p:nvSpPr>
          <p:cNvPr id="1364994" name="Rectangle 2"/>
          <p:cNvSpPr>
            <a:spLocks noRot="1" noChangeArrowheads="1" noTextEdit="1"/>
          </p:cNvSpPr>
          <p:nvPr>
            <p:ph type="sldImg"/>
          </p:nvPr>
        </p:nvSpPr>
        <p:spPr>
          <a:ln/>
        </p:spPr>
      </p:sp>
      <p:sp>
        <p:nvSpPr>
          <p:cNvPr id="13649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ED92F7-817C-4A9C-B077-199C6E7379C8}" type="slidenum">
              <a:rPr lang="en-US"/>
              <a:pPr/>
              <a:t>34</a:t>
            </a:fld>
            <a:endParaRPr lang="en-US"/>
          </a:p>
        </p:txBody>
      </p:sp>
      <p:sp>
        <p:nvSpPr>
          <p:cNvPr id="1367042" name="Rectangle 2"/>
          <p:cNvSpPr>
            <a:spLocks noRot="1" noChangeArrowheads="1" noTextEdit="1"/>
          </p:cNvSpPr>
          <p:nvPr>
            <p:ph type="sldImg"/>
          </p:nvPr>
        </p:nvSpPr>
        <p:spPr>
          <a:ln/>
        </p:spPr>
      </p:sp>
      <p:sp>
        <p:nvSpPr>
          <p:cNvPr id="13670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45DFBC-084C-4498-BEFB-61CD7593CD9F}" type="slidenum">
              <a:rPr lang="en-US"/>
              <a:pPr/>
              <a:t>35</a:t>
            </a:fld>
            <a:endParaRPr lang="en-US"/>
          </a:p>
        </p:txBody>
      </p:sp>
      <p:sp>
        <p:nvSpPr>
          <p:cNvPr id="1369090" name="Rectangle 2"/>
          <p:cNvSpPr>
            <a:spLocks noRot="1" noChangeArrowheads="1" noTextEdit="1"/>
          </p:cNvSpPr>
          <p:nvPr>
            <p:ph type="sldImg"/>
          </p:nvPr>
        </p:nvSpPr>
        <p:spPr>
          <a:ln/>
        </p:spPr>
      </p:sp>
      <p:sp>
        <p:nvSpPr>
          <p:cNvPr id="13690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11A4BC-B6C3-47FC-A1F5-21D1287B08C3}" type="slidenum">
              <a:rPr lang="en-US"/>
              <a:pPr/>
              <a:t>36</a:t>
            </a:fld>
            <a:endParaRPr lang="en-US"/>
          </a:p>
        </p:txBody>
      </p:sp>
      <p:sp>
        <p:nvSpPr>
          <p:cNvPr id="1371138" name="Rectangle 2"/>
          <p:cNvSpPr>
            <a:spLocks noRot="1" noChangeArrowheads="1" noTextEdit="1"/>
          </p:cNvSpPr>
          <p:nvPr>
            <p:ph type="sldImg"/>
          </p:nvPr>
        </p:nvSpPr>
        <p:spPr>
          <a:ln/>
        </p:spPr>
      </p:sp>
      <p:sp>
        <p:nvSpPr>
          <p:cNvPr id="13711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98D0FB-6201-4ABC-83F9-57BA9A35FC67}" type="slidenum">
              <a:rPr lang="en-US"/>
              <a:pPr/>
              <a:t>37</a:t>
            </a:fld>
            <a:endParaRPr lang="en-US"/>
          </a:p>
        </p:txBody>
      </p:sp>
      <p:sp>
        <p:nvSpPr>
          <p:cNvPr id="1373186" name="Rectangle 2"/>
          <p:cNvSpPr>
            <a:spLocks noRot="1" noChangeArrowheads="1" noTextEdit="1"/>
          </p:cNvSpPr>
          <p:nvPr>
            <p:ph type="sldImg"/>
          </p:nvPr>
        </p:nvSpPr>
        <p:spPr>
          <a:ln/>
        </p:spPr>
      </p:sp>
      <p:sp>
        <p:nvSpPr>
          <p:cNvPr id="13731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441D2E-49C9-48A8-A219-43F7F098C6EB}" type="slidenum">
              <a:rPr lang="en-US"/>
              <a:pPr/>
              <a:t>38</a:t>
            </a:fld>
            <a:endParaRPr lang="en-US"/>
          </a:p>
        </p:txBody>
      </p:sp>
      <p:sp>
        <p:nvSpPr>
          <p:cNvPr id="1358850" name="Rectangle 2"/>
          <p:cNvSpPr>
            <a:spLocks noRot="1" noChangeArrowheads="1" noTextEdit="1"/>
          </p:cNvSpPr>
          <p:nvPr>
            <p:ph type="sldImg"/>
          </p:nvPr>
        </p:nvSpPr>
        <p:spPr>
          <a:ln/>
        </p:spPr>
      </p:sp>
      <p:sp>
        <p:nvSpPr>
          <p:cNvPr id="1358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FCB12C-FE86-4E8E-886A-A93F9AF25B4C}" type="slidenum">
              <a:rPr lang="en-US"/>
              <a:pPr/>
              <a:t>39</a:t>
            </a:fld>
            <a:endParaRPr lang="en-US"/>
          </a:p>
        </p:txBody>
      </p:sp>
      <p:sp>
        <p:nvSpPr>
          <p:cNvPr id="1381378" name="Rectangle 2"/>
          <p:cNvSpPr>
            <a:spLocks noRot="1" noChangeArrowheads="1" noTextEdit="1"/>
          </p:cNvSpPr>
          <p:nvPr>
            <p:ph type="sldImg"/>
          </p:nvPr>
        </p:nvSpPr>
        <p:spPr>
          <a:ln/>
        </p:spPr>
      </p:sp>
      <p:sp>
        <p:nvSpPr>
          <p:cNvPr id="13813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55C03D-3282-4BE1-AC76-026B1C954CEB}" type="slidenum">
              <a:rPr lang="en-US"/>
              <a:pPr/>
              <a:t>4</a:t>
            </a:fld>
            <a:endParaRPr lang="en-US"/>
          </a:p>
        </p:txBody>
      </p:sp>
      <p:sp>
        <p:nvSpPr>
          <p:cNvPr id="679938" name="Rectangle 2"/>
          <p:cNvSpPr>
            <a:spLocks noRot="1" noChangeArrowheads="1" noTextEdit="1"/>
          </p:cNvSpPr>
          <p:nvPr>
            <p:ph type="sldImg"/>
          </p:nvPr>
        </p:nvSpPr>
        <p:spPr>
          <a:ln/>
        </p:spPr>
      </p:sp>
      <p:sp>
        <p:nvSpPr>
          <p:cNvPr id="679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89AA58-75EE-4F21-8AF4-03CE5CD6A055}" type="slidenum">
              <a:rPr lang="en-US"/>
              <a:pPr/>
              <a:t>40</a:t>
            </a:fld>
            <a:endParaRPr lang="en-US"/>
          </a:p>
        </p:txBody>
      </p:sp>
      <p:sp>
        <p:nvSpPr>
          <p:cNvPr id="1383426" name="Rectangle 2"/>
          <p:cNvSpPr>
            <a:spLocks noRot="1" noChangeArrowheads="1" noTextEdit="1"/>
          </p:cNvSpPr>
          <p:nvPr>
            <p:ph type="sldImg"/>
          </p:nvPr>
        </p:nvSpPr>
        <p:spPr>
          <a:ln/>
        </p:spPr>
      </p:sp>
      <p:sp>
        <p:nvSpPr>
          <p:cNvPr id="13834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FBCBEB-4297-47D8-A9DA-2A40A68AB814}" type="slidenum">
              <a:rPr lang="en-US"/>
              <a:pPr/>
              <a:t>41</a:t>
            </a:fld>
            <a:endParaRPr lang="en-US"/>
          </a:p>
        </p:txBody>
      </p:sp>
      <p:sp>
        <p:nvSpPr>
          <p:cNvPr id="1385474" name="Rectangle 2"/>
          <p:cNvSpPr>
            <a:spLocks noRot="1" noChangeArrowheads="1" noTextEdit="1"/>
          </p:cNvSpPr>
          <p:nvPr>
            <p:ph type="sldImg"/>
          </p:nvPr>
        </p:nvSpPr>
        <p:spPr>
          <a:ln/>
        </p:spPr>
      </p:sp>
      <p:sp>
        <p:nvSpPr>
          <p:cNvPr id="13854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A8F649-3861-42D5-8BBA-F1E534B9B8BA}" type="slidenum">
              <a:rPr lang="en-US"/>
              <a:pPr/>
              <a:t>42</a:t>
            </a:fld>
            <a:endParaRPr lang="en-US"/>
          </a:p>
        </p:txBody>
      </p:sp>
      <p:sp>
        <p:nvSpPr>
          <p:cNvPr id="1392642" name="Rectangle 2"/>
          <p:cNvSpPr>
            <a:spLocks noRot="1" noChangeArrowheads="1" noTextEdit="1"/>
          </p:cNvSpPr>
          <p:nvPr>
            <p:ph type="sldImg"/>
          </p:nvPr>
        </p:nvSpPr>
        <p:spPr>
          <a:ln/>
        </p:spPr>
      </p:sp>
      <p:sp>
        <p:nvSpPr>
          <p:cNvPr id="13926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62C111-F643-409B-B16D-8EED2B7CEADA}" type="slidenum">
              <a:rPr lang="en-US"/>
              <a:pPr/>
              <a:t>43</a:t>
            </a:fld>
            <a:endParaRPr lang="en-US"/>
          </a:p>
        </p:txBody>
      </p:sp>
      <p:sp>
        <p:nvSpPr>
          <p:cNvPr id="1395714" name="Rectangle 2"/>
          <p:cNvSpPr>
            <a:spLocks noRot="1" noChangeArrowheads="1" noTextEdit="1"/>
          </p:cNvSpPr>
          <p:nvPr>
            <p:ph type="sldImg"/>
          </p:nvPr>
        </p:nvSpPr>
        <p:spPr>
          <a:ln/>
        </p:spPr>
      </p:sp>
      <p:sp>
        <p:nvSpPr>
          <p:cNvPr id="13957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2314F2-8FBB-43BF-A813-2F4E48D95C7F}" type="slidenum">
              <a:rPr lang="en-US"/>
              <a:pPr/>
              <a:t>44</a:t>
            </a:fld>
            <a:endParaRPr lang="en-US"/>
          </a:p>
        </p:txBody>
      </p:sp>
      <p:sp>
        <p:nvSpPr>
          <p:cNvPr id="1397762" name="Rectangle 2"/>
          <p:cNvSpPr>
            <a:spLocks noRot="1" noChangeArrowheads="1" noTextEdit="1"/>
          </p:cNvSpPr>
          <p:nvPr>
            <p:ph type="sldImg"/>
          </p:nvPr>
        </p:nvSpPr>
        <p:spPr>
          <a:ln/>
        </p:spPr>
      </p:sp>
      <p:sp>
        <p:nvSpPr>
          <p:cNvPr id="13977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C336C2-0285-4E58-9056-5BA9E471FA81}" type="slidenum">
              <a:rPr lang="en-US"/>
              <a:pPr/>
              <a:t>45</a:t>
            </a:fld>
            <a:endParaRPr lang="en-US"/>
          </a:p>
        </p:txBody>
      </p:sp>
      <p:sp>
        <p:nvSpPr>
          <p:cNvPr id="1399810" name="Rectangle 2"/>
          <p:cNvSpPr>
            <a:spLocks noRot="1" noChangeArrowheads="1" noTextEdit="1"/>
          </p:cNvSpPr>
          <p:nvPr>
            <p:ph type="sldImg"/>
          </p:nvPr>
        </p:nvSpPr>
        <p:spPr>
          <a:ln/>
        </p:spPr>
      </p:sp>
      <p:sp>
        <p:nvSpPr>
          <p:cNvPr id="13998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256BF1-ABB3-44D9-B5A8-9EF311567EE0}" type="slidenum">
              <a:rPr lang="en-US"/>
              <a:pPr/>
              <a:t>46</a:t>
            </a:fld>
            <a:endParaRPr lang="en-US"/>
          </a:p>
        </p:txBody>
      </p:sp>
      <p:sp>
        <p:nvSpPr>
          <p:cNvPr id="1401858" name="Rectangle 2"/>
          <p:cNvSpPr>
            <a:spLocks noRot="1" noChangeArrowheads="1" noTextEdit="1"/>
          </p:cNvSpPr>
          <p:nvPr>
            <p:ph type="sldImg"/>
          </p:nvPr>
        </p:nvSpPr>
        <p:spPr>
          <a:ln/>
        </p:spPr>
      </p:sp>
      <p:sp>
        <p:nvSpPr>
          <p:cNvPr id="1401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00A146-BC8B-4675-B3CC-41058FFBD2F6}" type="slidenum">
              <a:rPr lang="en-US"/>
              <a:pPr/>
              <a:t>47</a:t>
            </a:fld>
            <a:endParaRPr lang="en-US"/>
          </a:p>
        </p:txBody>
      </p:sp>
      <p:sp>
        <p:nvSpPr>
          <p:cNvPr id="1403906" name="Rectangle 2"/>
          <p:cNvSpPr>
            <a:spLocks noRot="1" noChangeArrowheads="1" noTextEdit="1"/>
          </p:cNvSpPr>
          <p:nvPr>
            <p:ph type="sldImg"/>
          </p:nvPr>
        </p:nvSpPr>
        <p:spPr>
          <a:ln/>
        </p:spPr>
      </p:sp>
      <p:sp>
        <p:nvSpPr>
          <p:cNvPr id="14039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FC56C2-7E65-4E49-B2C8-37F35ADFC4E5}" type="slidenum">
              <a:rPr lang="en-US"/>
              <a:pPr/>
              <a:t>48</a:t>
            </a:fld>
            <a:endParaRPr lang="en-US"/>
          </a:p>
        </p:txBody>
      </p:sp>
      <p:sp>
        <p:nvSpPr>
          <p:cNvPr id="670722" name="Rectangle 2"/>
          <p:cNvSpPr>
            <a:spLocks noRot="1" noChangeArrowheads="1" noTextEdit="1"/>
          </p:cNvSpPr>
          <p:nvPr>
            <p:ph type="sldImg"/>
          </p:nvPr>
        </p:nvSpPr>
        <p:spPr>
          <a:ln/>
        </p:spPr>
      </p:sp>
      <p:sp>
        <p:nvSpPr>
          <p:cNvPr id="670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91FE2D-E518-4547-BFA2-5977E8FEBA37}" type="slidenum">
              <a:rPr lang="en-US"/>
              <a:pPr/>
              <a:t>5</a:t>
            </a:fld>
            <a:endParaRPr lang="en-US"/>
          </a:p>
        </p:txBody>
      </p:sp>
      <p:sp>
        <p:nvSpPr>
          <p:cNvPr id="681986" name="Rectangle 2"/>
          <p:cNvSpPr>
            <a:spLocks noRot="1" noChangeArrowheads="1" noTextEdit="1"/>
          </p:cNvSpPr>
          <p:nvPr>
            <p:ph type="sldImg"/>
          </p:nvPr>
        </p:nvSpPr>
        <p:spPr>
          <a:ln/>
        </p:spPr>
      </p:sp>
      <p:sp>
        <p:nvSpPr>
          <p:cNvPr id="6819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4EA535-B24C-4730-B7CA-4DD268441544}" type="slidenum">
              <a:rPr lang="en-US"/>
              <a:pPr/>
              <a:t>6</a:t>
            </a:fld>
            <a:endParaRPr lang="en-US"/>
          </a:p>
        </p:txBody>
      </p:sp>
      <p:sp>
        <p:nvSpPr>
          <p:cNvPr id="1305602" name="Rectangle 2"/>
          <p:cNvSpPr>
            <a:spLocks noRot="1" noChangeArrowheads="1" noTextEdit="1"/>
          </p:cNvSpPr>
          <p:nvPr>
            <p:ph type="sldImg"/>
          </p:nvPr>
        </p:nvSpPr>
        <p:spPr>
          <a:ln/>
        </p:spPr>
      </p:sp>
      <p:sp>
        <p:nvSpPr>
          <p:cNvPr id="1305603" name="Rectangle 3"/>
          <p:cNvSpPr>
            <a:spLocks noGrp="1" noChangeArrowheads="1"/>
          </p:cNvSpPr>
          <p:nvPr>
            <p:ph type="body" idx="1"/>
          </p:nvPr>
        </p:nvSpPr>
        <p:spPr/>
        <p:txBody>
          <a:bodyPr/>
          <a:lstStyle/>
          <a:p>
            <a:r>
              <a:rPr lang="en-US" b="1"/>
              <a:t>Cnidarians are carnivorous animals that have stinging tentacles arranged around their mouths. Stinging cells called cnidocytes are used to capture and paralyze prey.</a:t>
            </a:r>
            <a:r>
              <a:rPr lang="en-US"/>
              <a:t> Within each cnidocyte is a stinging structure called a nematocyst. Here, a sea anemone captures a fish that has brushed the trigger of the nematocyst. When an animal touches the trigger of a nematocyst, the filament inside uncoils and shoots a barb into the animal.</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1DE3B6-8FE2-4CEE-BF4D-8D694DF9BC08}" type="slidenum">
              <a:rPr lang="en-US"/>
              <a:pPr/>
              <a:t>7</a:t>
            </a:fld>
            <a:endParaRPr lang="en-US"/>
          </a:p>
        </p:txBody>
      </p:sp>
      <p:sp>
        <p:nvSpPr>
          <p:cNvPr id="1307650" name="Rectangle 2"/>
          <p:cNvSpPr>
            <a:spLocks noRot="1" noChangeArrowheads="1" noTextEdit="1"/>
          </p:cNvSpPr>
          <p:nvPr>
            <p:ph type="sldImg"/>
          </p:nvPr>
        </p:nvSpPr>
        <p:spPr>
          <a:ln/>
        </p:spPr>
      </p:sp>
      <p:sp>
        <p:nvSpPr>
          <p:cNvPr id="1307651" name="Rectangle 3"/>
          <p:cNvSpPr>
            <a:spLocks noGrp="1" noChangeArrowheads="1"/>
          </p:cNvSpPr>
          <p:nvPr>
            <p:ph type="body" idx="1"/>
          </p:nvPr>
        </p:nvSpPr>
        <p:spPr/>
        <p:txBody>
          <a:bodyPr/>
          <a:lstStyle/>
          <a:p>
            <a:r>
              <a:rPr lang="en-US" b="1"/>
              <a:t>Cnidarians are carnivorous animals that have stinging tentacles arranged around their mouths. Stinging cells called cnidocytes are used to capture and paralyze prey.</a:t>
            </a:r>
            <a:r>
              <a:rPr lang="en-US"/>
              <a:t> Within each cnidocyte is a stinging structure called a nematocyst. Here, a sea anemone captures a fish that has brushed the trigger of the nematocyst. When an animal touches the trigger of a nematocyst, the filament inside uncoils and shoots a barb into the animal.</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9F41BF-5637-4714-8D7E-401EA4A4332A}" type="slidenum">
              <a:rPr lang="en-US"/>
              <a:pPr/>
              <a:t>8</a:t>
            </a:fld>
            <a:endParaRPr lang="en-US"/>
          </a:p>
        </p:txBody>
      </p:sp>
      <p:sp>
        <p:nvSpPr>
          <p:cNvPr id="1299458" name="Rectangle 2"/>
          <p:cNvSpPr>
            <a:spLocks noRot="1" noChangeArrowheads="1" noTextEdit="1"/>
          </p:cNvSpPr>
          <p:nvPr>
            <p:ph type="sldImg"/>
          </p:nvPr>
        </p:nvSpPr>
        <p:spPr>
          <a:ln/>
        </p:spPr>
      </p:sp>
      <p:sp>
        <p:nvSpPr>
          <p:cNvPr id="12994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78B037-CF3B-4BD3-B11A-FE61FF187456}" type="slidenum">
              <a:rPr lang="en-US"/>
              <a:pPr/>
              <a:t>9</a:t>
            </a:fld>
            <a:endParaRPr lang="en-US"/>
          </a:p>
        </p:txBody>
      </p:sp>
      <p:sp>
        <p:nvSpPr>
          <p:cNvPr id="1301506" name="Rectangle 2"/>
          <p:cNvSpPr>
            <a:spLocks noRot="1" noChangeArrowheads="1" noTextEdit="1"/>
          </p:cNvSpPr>
          <p:nvPr>
            <p:ph type="sldImg"/>
          </p:nvPr>
        </p:nvSpPr>
        <p:spPr>
          <a:ln/>
        </p:spPr>
      </p:sp>
      <p:sp>
        <p:nvSpPr>
          <p:cNvPr id="1301507"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5"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4813" y="0"/>
            <a:ext cx="2160587"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329363"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5"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4813" y="0"/>
            <a:ext cx="2160587"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329363"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0575"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165100"/>
            <a:ext cx="2189162" cy="5245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288" y="165100"/>
            <a:ext cx="6419850" cy="5245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68674" name="Rectangle 2"/>
          <p:cNvSpPr>
            <a:spLocks noGrp="1" noChangeArrowheads="1"/>
          </p:cNvSpPr>
          <p:nvPr>
            <p:ph type="ctrTitle"/>
          </p:nvPr>
        </p:nvSpPr>
        <p:spPr>
          <a:xfrm>
            <a:off x="0" y="2741613"/>
            <a:ext cx="9144000" cy="609600"/>
          </a:xfrm>
        </p:spPr>
        <p:txBody>
          <a:bodyPr anchorCtr="1"/>
          <a:lstStyle>
            <a:lvl1pPr algn="ctr" fontAlgn="ctr">
              <a:defRPr sz="4000" b="1">
                <a:solidFill>
                  <a:srgbClr val="FF0000"/>
                </a:solidFill>
                <a:latin typeface="Arial" charset="0"/>
              </a:defRPr>
            </a:lvl1pPr>
          </a:lstStyle>
          <a:p>
            <a:r>
              <a:rPr lang="en-US"/>
              <a:t>End of Section</a:t>
            </a:r>
          </a:p>
        </p:txBody>
      </p:sp>
    </p:spTree>
  </p:cSld>
  <p:clrMapOvr>
    <a:masterClrMapping/>
  </p:clrMapOvr>
  <p:timing>
    <p:tnLst>
      <p:par>
        <p:cT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E866039-44C9-463E-9F82-657929399ED0}" type="slidenum">
              <a:rPr lang="en-US"/>
              <a:pPr/>
              <a:t>‹#›</a:t>
            </a:fld>
            <a:endParaRPr lang="en-US"/>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6D33B7E-9A90-48F5-9912-C90AFED4870C}" type="slidenum">
              <a:rPr lang="en-US"/>
              <a:pPr/>
              <a:t>‹#›</a:t>
            </a:fld>
            <a:endParaRPr lang="en-US"/>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828800"/>
            <a:ext cx="40005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828800"/>
            <a:ext cx="40005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30913CA-BA14-4443-AC42-50ED67419A18}" type="slidenum">
              <a:rPr lang="en-US"/>
              <a:pPr/>
              <a:t>‹#›</a:t>
            </a:fld>
            <a:endParaRPr lang="en-US"/>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0736D732-AB66-4FA2-8B7D-722982AAA2C4}" type="slidenum">
              <a:rPr lang="en-US"/>
              <a:pPr/>
              <a:t>‹#›</a:t>
            </a:fld>
            <a:endParaRPr lang="en-US"/>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FD9AD0A9-8F0F-4A9F-B1C0-B05DCC3511A9}" type="slidenum">
              <a:rPr lang="en-US"/>
              <a:pPr/>
              <a:t>‹#›</a:t>
            </a:fld>
            <a:endParaRPr lang="en-US"/>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07C48E45-EDA5-47C3-B085-5F35E04BAB30}"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B236D21-7052-4382-865F-04B3566AD265}" type="slidenum">
              <a:rPr lang="en-US"/>
              <a:pPr/>
              <a:t>‹#›</a:t>
            </a:fld>
            <a:endParaRPr lang="en-US"/>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1B918D5-9C74-4C17-B2B6-8C589B49B9F7}" type="slidenum">
              <a:rPr lang="en-US"/>
              <a:pPr/>
              <a:t>‹#›</a:t>
            </a:fld>
            <a:endParaRPr lang="en-US"/>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AF12936-1ACE-4318-AC69-C7DF18156D71}" type="slidenum">
              <a:rPr lang="en-US"/>
              <a:pPr/>
              <a:t>‹#›</a:t>
            </a:fld>
            <a:endParaRPr lang="en-US"/>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473075"/>
            <a:ext cx="2038350" cy="5394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473075"/>
            <a:ext cx="5962650" cy="53943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A95640C-C946-4534-8C41-4F20553FCC38}" type="slidenum">
              <a:rPr lang="en-US"/>
              <a:pPr/>
              <a:t>‹#›</a:t>
            </a:fld>
            <a:endParaRPr lang="en-US"/>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0575"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504825"/>
            <a:ext cx="2189162" cy="59150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288" y="-504825"/>
            <a:ext cx="6419850" cy="5915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00575" y="1095375"/>
            <a:ext cx="4175125" cy="4314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538" y="-504825"/>
            <a:ext cx="2189162" cy="59150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288" y="-504825"/>
            <a:ext cx="6419850" cy="5915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4725"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26263" y="0"/>
            <a:ext cx="221773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500813"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4725"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26263" y="0"/>
            <a:ext cx="221773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500813"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84725" y="1095375"/>
            <a:ext cx="4359275" cy="4619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26263" y="0"/>
            <a:ext cx="221773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500813"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197350"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2800" y="1095375"/>
            <a:ext cx="4197350"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3375" y="0"/>
            <a:ext cx="2136775"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257925"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5"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4813" y="0"/>
            <a:ext cx="2160587"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329363"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5"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4813" y="0"/>
            <a:ext cx="2160587"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329363"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73050"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0425" y="1095375"/>
            <a:ext cx="4244975" cy="4848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Copyright Pearson Prentice Hall</a:t>
            </a:r>
          </a:p>
        </p:txBody>
      </p:sp>
      <p:sp>
        <p:nvSpPr>
          <p:cNvPr id="9" name="Slide Number Placeholder 8"/>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Copyright Pearson Prentice Hall</a:t>
            </a:r>
          </a:p>
        </p:txBody>
      </p:sp>
      <p:sp>
        <p:nvSpPr>
          <p:cNvPr id="5" name="Slide Number Placeholder 4"/>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Copyright Pearson Prentice Hall</a:t>
            </a:r>
          </a:p>
        </p:txBody>
      </p:sp>
      <p:sp>
        <p:nvSpPr>
          <p:cNvPr id="4" name="Slide Number Placeholder 3"/>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Copyright Pearson Prentice Hall</a:t>
            </a:r>
          </a:p>
        </p:txBody>
      </p:sp>
      <p:sp>
        <p:nvSpPr>
          <p:cNvPr id="7" name="Slide Number Placeholder 6"/>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4813" y="0"/>
            <a:ext cx="2160587"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73050" y="0"/>
            <a:ext cx="6329363"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Copyright Pearson Prentice Hall</a:t>
            </a:r>
          </a:p>
        </p:txBody>
      </p:sp>
      <p:sp>
        <p:nvSpPr>
          <p:cNvPr id="6" name="Slide Number Placeholder 5"/>
          <p:cNvSpPr>
            <a:spLocks noGrp="1"/>
          </p:cNvSpPr>
          <p:nvPr>
            <p:ph type="sldNum" sz="quarter" idx="12"/>
          </p:nvPr>
        </p:nvSpPr>
        <p:spPr/>
        <p:txBody>
          <a:bodyPr/>
          <a:lstStyle>
            <a:lvl1pPr>
              <a:defRPr/>
            </a:lvl1pPr>
          </a:lstStyle>
          <a:p>
            <a:r>
              <a:rPr lang="en-US"/>
              <a:t>1</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8.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6" Type="http://schemas.openxmlformats.org/officeDocument/2006/relationships/image" Target="../media/image3.png"/><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5" Type="http://schemas.openxmlformats.org/officeDocument/2006/relationships/image" Target="../media/image4.jpeg"/><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 Id="rId14" Type="http://schemas.openxmlformats.org/officeDocument/2006/relationships/image" Target="../media/image2.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9.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6" Type="http://schemas.openxmlformats.org/officeDocument/2006/relationships/image" Target="../media/image3.pn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5" Type="http://schemas.openxmlformats.org/officeDocument/2006/relationships/image" Target="../media/image4.jpeg"/><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image" Target="../media/image2.pn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image" Target="../media/image10.jpeg"/><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6" Type="http://schemas.openxmlformats.org/officeDocument/2006/relationships/image" Target="../media/image11.png"/><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5" Type="http://schemas.openxmlformats.org/officeDocument/2006/relationships/image" Target="../media/image2.png"/><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 Id="rId14" Type="http://schemas.openxmlformats.org/officeDocument/2006/relationships/image" Target="../media/image3.png"/></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13" Type="http://schemas.openxmlformats.org/officeDocument/2006/relationships/image" Target="../media/image10.jpeg"/><Relationship Id="rId18" Type="http://schemas.openxmlformats.org/officeDocument/2006/relationships/image" Target="../media/image13.jpeg"/><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17" Type="http://schemas.openxmlformats.org/officeDocument/2006/relationships/hyperlink" Target="Resources/ch26_sectn03_quiz.qtb" TargetMode="External"/><Relationship Id="rId2" Type="http://schemas.openxmlformats.org/officeDocument/2006/relationships/slideLayout" Target="../slideLayouts/slideLayout145.xml"/><Relationship Id="rId16" Type="http://schemas.openxmlformats.org/officeDocument/2006/relationships/image" Target="../media/image12.png"/><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5" Type="http://schemas.openxmlformats.org/officeDocument/2006/relationships/image" Target="../media/image2.png"/><Relationship Id="rId10" Type="http://schemas.openxmlformats.org/officeDocument/2006/relationships/slideLayout" Target="../slideLayouts/slideLayout153.xml"/><Relationship Id="rId19" Type="http://schemas.openxmlformats.org/officeDocument/2006/relationships/image" Target="../media/image11.png"/><Relationship Id="rId4" Type="http://schemas.openxmlformats.org/officeDocument/2006/relationships/slideLayout" Target="../slideLayouts/slideLayout147.xml"/><Relationship Id="rId9" Type="http://schemas.openxmlformats.org/officeDocument/2006/relationships/slideLayout" Target="../slideLayouts/slideLayout152.xml"/><Relationship Id="rId14" Type="http://schemas.openxmlformats.org/officeDocument/2006/relationships/image" Target="../media/image3.png"/></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13" Type="http://schemas.openxmlformats.org/officeDocument/2006/relationships/image" Target="../media/image10.jpeg"/><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6" Type="http://schemas.openxmlformats.org/officeDocument/2006/relationships/image" Target="../media/image11.png"/><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5" Type="http://schemas.openxmlformats.org/officeDocument/2006/relationships/image" Target="../media/image2.png"/><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17" Type="http://schemas.openxmlformats.org/officeDocument/2006/relationships/image" Target="../media/image3.png"/><Relationship Id="rId2" Type="http://schemas.openxmlformats.org/officeDocument/2006/relationships/slideLayout" Target="../slideLayouts/slideLayout24.xml"/><Relationship Id="rId16" Type="http://schemas.openxmlformats.org/officeDocument/2006/relationships/image" Target="../media/image5.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4.jpe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17" Type="http://schemas.openxmlformats.org/officeDocument/2006/relationships/image" Target="../media/image5.png"/><Relationship Id="rId2" Type="http://schemas.openxmlformats.org/officeDocument/2006/relationships/slideLayout" Target="../slideLayouts/slideLayout35.xml"/><Relationship Id="rId16" Type="http://schemas.openxmlformats.org/officeDocument/2006/relationships/image" Target="../media/image3.png"/><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4.jpe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17" Type="http://schemas.openxmlformats.org/officeDocument/2006/relationships/image" Target="../media/image3.png"/><Relationship Id="rId2" Type="http://schemas.openxmlformats.org/officeDocument/2006/relationships/slideLayout" Target="../slideLayouts/slideLayout46.xml"/><Relationship Id="rId16" Type="http://schemas.openxmlformats.org/officeDocument/2006/relationships/image" Target="../media/image5.png"/><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image" Target="../media/image4.jpeg"/><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6" Type="http://schemas.openxmlformats.org/officeDocument/2006/relationships/image" Target="../media/image3.png"/><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5" Type="http://schemas.openxmlformats.org/officeDocument/2006/relationships/image" Target="../media/image4.jpeg"/><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6" Type="http://schemas.openxmlformats.org/officeDocument/2006/relationships/image" Target="../media/image3.png"/><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5" Type="http://schemas.openxmlformats.org/officeDocument/2006/relationships/image" Target="../media/image4.jpeg"/><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17" Type="http://schemas.openxmlformats.org/officeDocument/2006/relationships/image" Target="../media/image6.png"/><Relationship Id="rId2" Type="http://schemas.openxmlformats.org/officeDocument/2006/relationships/slideLayout" Target="../slideLayouts/slideLayout79.xml"/><Relationship Id="rId16" Type="http://schemas.openxmlformats.org/officeDocument/2006/relationships/image" Target="../media/image3.png"/><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5" Type="http://schemas.openxmlformats.org/officeDocument/2006/relationships/image" Target="../media/image4.jpeg"/><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7.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6" Type="http://schemas.openxmlformats.org/officeDocument/2006/relationships/image" Target="../media/image3.png"/><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5" Type="http://schemas.openxmlformats.org/officeDocument/2006/relationships/image" Target="../media/image4.jpeg"/><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217538" name="Picture 2"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1217539"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1217541" name="Rectangle 5"/>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solidFill>
                  <a:schemeClr val="tx1"/>
                </a:solidFill>
                <a:effectLst/>
                <a:ea typeface="+mn-ea"/>
              </a:defRPr>
            </a:lvl1pPr>
          </a:lstStyle>
          <a:p>
            <a:endParaRPr lang="en-US"/>
          </a:p>
        </p:txBody>
      </p:sp>
      <p:sp>
        <p:nvSpPr>
          <p:cNvPr id="1217542" name="Rectangle 6"/>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a:solidFill>
                  <a:schemeClr val="bg2"/>
                </a:solidFill>
                <a:effectLst/>
                <a:ea typeface="+mn-ea"/>
              </a:defRPr>
            </a:lvl1pPr>
          </a:lstStyle>
          <a:p>
            <a:r>
              <a:rPr lang="en-US"/>
              <a:t>Copyright Pearson Prentice Hall</a:t>
            </a:r>
          </a:p>
        </p:txBody>
      </p:sp>
      <p:sp>
        <p:nvSpPr>
          <p:cNvPr id="1217543" name="Rectangle 7"/>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solidFill>
                  <a:schemeClr val="tx1"/>
                </a:solidFill>
                <a:effectLst/>
                <a:ea typeface="+mn-ea"/>
              </a:defRPr>
            </a:lvl1pPr>
          </a:lstStyle>
          <a:p>
            <a:r>
              <a:rPr lang="en-US"/>
              <a:t>1</a:t>
            </a:r>
          </a:p>
        </p:txBody>
      </p:sp>
      <p:sp>
        <p:nvSpPr>
          <p:cNvPr id="1217544" name="Rectangle 8"/>
          <p:cNvSpPr>
            <a:spLocks noChangeArrowheads="1"/>
          </p:cNvSpPr>
          <p:nvPr/>
        </p:nvSpPr>
        <p:spPr bwMode="auto">
          <a:xfrm>
            <a:off x="0" y="1219200"/>
            <a:ext cx="9144000" cy="457200"/>
          </a:xfrm>
          <a:prstGeom prst="rect">
            <a:avLst/>
          </a:prstGeom>
          <a:noFill/>
          <a:ln w="9525">
            <a:noFill/>
            <a:miter lim="800000"/>
            <a:headEnd/>
            <a:tailEnd/>
          </a:ln>
        </p:spPr>
        <p:txBody>
          <a:bodyPr/>
          <a:lstStyle/>
          <a:p>
            <a:pPr>
              <a:spcBef>
                <a:spcPct val="100000"/>
              </a:spcBef>
              <a:spcAft>
                <a:spcPct val="75000"/>
              </a:spcAft>
              <a:tabLst>
                <a:tab pos="1828800" algn="l"/>
              </a:tabLst>
            </a:pPr>
            <a:endParaRPr lang="en-US" sz="3200" b="1">
              <a:solidFill>
                <a:srgbClr val="000080"/>
              </a:solidFill>
              <a:effectLst/>
              <a:ea typeface="ＭＳ Ｐゴシック" pitchFamily="1" charset="-128"/>
            </a:endParaRPr>
          </a:p>
        </p:txBody>
      </p:sp>
      <p:sp>
        <p:nvSpPr>
          <p:cNvPr id="1217545" name="Rectangle 9"/>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a:effectLst/>
              <a:ea typeface="ＭＳ Ｐゴシック" pitchFamily="1" charset="-128"/>
            </a:endParaRPr>
          </a:p>
        </p:txBody>
      </p:sp>
      <p:sp>
        <p:nvSpPr>
          <p:cNvPr id="1217546" name="Text Box 10"/>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a:solidFill>
                <a:schemeClr val="tx1"/>
              </a:solidFill>
              <a:effectLst/>
              <a:ea typeface="ＭＳ Ｐゴシック" pitchFamily="1" charset="-128"/>
            </a:endParaRPr>
          </a:p>
        </p:txBody>
      </p:sp>
      <p:sp>
        <p:nvSpPr>
          <p:cNvPr id="1217547" name="Text Box 11"/>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b="1">
                <a:effectLst/>
              </a:rPr>
              <a:t>End Show</a:t>
            </a:r>
          </a:p>
        </p:txBody>
      </p:sp>
      <p:sp>
        <p:nvSpPr>
          <p:cNvPr id="1217548" name="Rectangle 12">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1217552" name="Rectangle 16"/>
          <p:cNvSpPr>
            <a:spLocks noGrp="1" noChangeArrowheads="1"/>
          </p:cNvSpPr>
          <p:nvPr>
            <p:ph type="title"/>
          </p:nvPr>
        </p:nvSpPr>
        <p:spPr bwMode="auto">
          <a:xfrm>
            <a:off x="1638300" y="0"/>
            <a:ext cx="6551613" cy="12604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BIOLOGY</a:t>
            </a:r>
          </a:p>
        </p:txBody>
      </p:sp>
      <p:pic>
        <p:nvPicPr>
          <p:cNvPr id="1217553" name="Picture 17" descr="logo_ph"/>
          <p:cNvPicPr>
            <a:picLocks noChangeAspect="1" noChangeArrowheads="1"/>
          </p:cNvPicPr>
          <p:nvPr/>
        </p:nvPicPr>
        <p:blipFill>
          <a:blip r:embed="rId15" cstate="print"/>
          <a:srcRect/>
          <a:stretch>
            <a:fillRect/>
          </a:stretch>
        </p:blipFill>
        <p:spPr bwMode="auto">
          <a:xfrm>
            <a:off x="161925" y="6267450"/>
            <a:ext cx="588963" cy="446088"/>
          </a:xfrm>
          <a:prstGeom prst="rect">
            <a:avLst/>
          </a:prstGeom>
          <a:noFill/>
        </p:spPr>
      </p:pic>
      <p:sp>
        <p:nvSpPr>
          <p:cNvPr id="1217554" name="Rectangle 18"/>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b="1">
                <a:effectLst/>
                <a:ea typeface="ＭＳ Ｐゴシック" pitchFamily="1" charset="-128"/>
              </a:rPr>
              <a:t>Slide </a:t>
            </a:r>
          </a:p>
          <a:p>
            <a:pPr algn="r"/>
            <a:fld id="{E9BF04F9-CD33-4D3C-92D2-5B2EE42890B6}" type="slidenum">
              <a:rPr lang="en-US" sz="1200" b="1">
                <a:effectLst/>
                <a:ea typeface="ＭＳ Ｐゴシック" pitchFamily="1" charset="-128"/>
              </a:rPr>
              <a:pPr algn="r"/>
              <a:t>‹#›</a:t>
            </a:fld>
            <a:r>
              <a:rPr lang="en-US" sz="1200" b="1">
                <a:effectLst/>
                <a:ea typeface="ＭＳ Ｐゴシック" pitchFamily="1" charset="-128"/>
              </a:rPr>
              <a:t> of 47</a:t>
            </a:r>
            <a:endParaRPr lang="en-US" sz="1400" b="1">
              <a:effectLst/>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iming>
    <p:tnLst>
      <p:par>
        <p:cTn id="1" dur="indefinite" restart="never" nodeType="tmRoot"/>
      </p:par>
    </p:tnLst>
  </p:timing>
  <p:hf sldNum="0" hdr="0" dt="0"/>
  <p:txStyles>
    <p:titleStyle>
      <a:lvl1pPr algn="l" rtl="0" fontAlgn="base">
        <a:spcBef>
          <a:spcPct val="0"/>
        </a:spcBef>
        <a:spcAft>
          <a:spcPct val="0"/>
        </a:spcAft>
        <a:defRPr b="1">
          <a:solidFill>
            <a:schemeClr val="bg1"/>
          </a:solidFill>
          <a:latin typeface="+mj-lt"/>
          <a:ea typeface="+mj-ea"/>
          <a:cs typeface="+mj-cs"/>
        </a:defRPr>
      </a:lvl1pPr>
      <a:lvl2pPr algn="l" rtl="0" fontAlgn="base">
        <a:spcBef>
          <a:spcPct val="0"/>
        </a:spcBef>
        <a:spcAft>
          <a:spcPct val="0"/>
        </a:spcAft>
        <a:defRPr b="1">
          <a:solidFill>
            <a:schemeClr val="bg1"/>
          </a:solidFill>
          <a:latin typeface="Arial" charset="0"/>
          <a:ea typeface="ＭＳ Ｐゴシック" pitchFamily="1" charset="-128"/>
        </a:defRPr>
      </a:lvl2pPr>
      <a:lvl3pPr algn="l" rtl="0" fontAlgn="base">
        <a:spcBef>
          <a:spcPct val="0"/>
        </a:spcBef>
        <a:spcAft>
          <a:spcPct val="0"/>
        </a:spcAft>
        <a:defRPr b="1">
          <a:solidFill>
            <a:schemeClr val="bg1"/>
          </a:solidFill>
          <a:latin typeface="Arial" charset="0"/>
          <a:ea typeface="ＭＳ Ｐゴシック" pitchFamily="1" charset="-128"/>
        </a:defRPr>
      </a:lvl3pPr>
      <a:lvl4pPr algn="l" rtl="0" fontAlgn="base">
        <a:spcBef>
          <a:spcPct val="0"/>
        </a:spcBef>
        <a:spcAft>
          <a:spcPct val="0"/>
        </a:spcAft>
        <a:defRPr b="1">
          <a:solidFill>
            <a:schemeClr val="bg1"/>
          </a:solidFill>
          <a:latin typeface="Arial" charset="0"/>
          <a:ea typeface="ＭＳ Ｐゴシック" pitchFamily="1" charset="-128"/>
        </a:defRPr>
      </a:lvl4pPr>
      <a:lvl5pPr algn="l" rtl="0" fontAlgn="base">
        <a:spcBef>
          <a:spcPct val="0"/>
        </a:spcBef>
        <a:spcAft>
          <a:spcPct val="0"/>
        </a:spcAft>
        <a:defRPr b="1">
          <a:solidFill>
            <a:schemeClr val="bg1"/>
          </a:solidFill>
          <a:latin typeface="Arial" charset="0"/>
          <a:ea typeface="ＭＳ Ｐゴシック" pitchFamily="1" charset="-128"/>
        </a:defRPr>
      </a:lvl5pPr>
      <a:lvl6pPr marL="457200" algn="l" rtl="0" fontAlgn="base">
        <a:spcBef>
          <a:spcPct val="0"/>
        </a:spcBef>
        <a:spcAft>
          <a:spcPct val="0"/>
        </a:spcAft>
        <a:defRPr b="1">
          <a:solidFill>
            <a:schemeClr val="bg1"/>
          </a:solidFill>
          <a:latin typeface="Arial" charset="0"/>
          <a:ea typeface="ＭＳ Ｐゴシック" pitchFamily="1" charset="-128"/>
        </a:defRPr>
      </a:lvl6pPr>
      <a:lvl7pPr marL="914400" algn="l" rtl="0" fontAlgn="base">
        <a:spcBef>
          <a:spcPct val="0"/>
        </a:spcBef>
        <a:spcAft>
          <a:spcPct val="0"/>
        </a:spcAft>
        <a:defRPr b="1">
          <a:solidFill>
            <a:schemeClr val="bg1"/>
          </a:solidFill>
          <a:latin typeface="Arial" charset="0"/>
          <a:ea typeface="ＭＳ Ｐゴシック" pitchFamily="1" charset="-128"/>
        </a:defRPr>
      </a:lvl7pPr>
      <a:lvl8pPr marL="1371600" algn="l" rtl="0" fontAlgn="base">
        <a:spcBef>
          <a:spcPct val="0"/>
        </a:spcBef>
        <a:spcAft>
          <a:spcPct val="0"/>
        </a:spcAft>
        <a:defRPr b="1">
          <a:solidFill>
            <a:schemeClr val="bg1"/>
          </a:solidFill>
          <a:latin typeface="Arial" charset="0"/>
          <a:ea typeface="ＭＳ Ｐゴシック" pitchFamily="1" charset="-128"/>
        </a:defRPr>
      </a:lvl8pPr>
      <a:lvl9pPr marL="1828800" algn="l" rtl="0" fontAlgn="base">
        <a:spcBef>
          <a:spcPct val="0"/>
        </a:spcBef>
        <a:spcAft>
          <a:spcPct val="0"/>
        </a:spcAft>
        <a:defRPr b="1">
          <a:solidFill>
            <a:schemeClr val="bg1"/>
          </a:solidFill>
          <a:latin typeface="Arial" charset="0"/>
          <a:ea typeface="ＭＳ Ｐゴシック" pitchFamily="1" charset="-128"/>
        </a:defRPr>
      </a:lvl9pPr>
    </p:titleStyle>
    <p:bodyStyle>
      <a:lvl1pPr algn="l" rtl="0" fontAlgn="base">
        <a:spcBef>
          <a:spcPct val="100000"/>
        </a:spcBef>
        <a:spcAft>
          <a:spcPct val="75000"/>
        </a:spcAft>
        <a:tabLst>
          <a:tab pos="1828800" algn="l"/>
        </a:tabLst>
        <a:defRPr sz="3200" b="1">
          <a:solidFill>
            <a:srgbClr val="000080"/>
          </a:solidFill>
          <a:latin typeface="+mn-lt"/>
          <a:ea typeface="+mn-ea"/>
          <a:cs typeface="+mn-cs"/>
        </a:defRPr>
      </a:lvl1pPr>
      <a:lvl2pPr marL="1206500" algn="l" rtl="0" fontAlgn="base">
        <a:spcBef>
          <a:spcPct val="100000"/>
        </a:spcBef>
        <a:spcAft>
          <a:spcPct val="25000"/>
        </a:spcAft>
        <a:tabLst>
          <a:tab pos="1828800" algn="l"/>
        </a:tabLst>
        <a:defRPr sz="2800" b="1">
          <a:solidFill>
            <a:srgbClr val="006400"/>
          </a:solidFill>
          <a:latin typeface="+mn-lt"/>
          <a:ea typeface="+mn-ea"/>
        </a:defRPr>
      </a:lvl2pPr>
      <a:lvl3pPr marL="1557338" indent="-236538" algn="l" rtl="0" fontAlgn="base">
        <a:spcBef>
          <a:spcPct val="0"/>
        </a:spcBef>
        <a:spcAft>
          <a:spcPct val="25000"/>
        </a:spcAft>
        <a:buSzPct val="125000"/>
        <a:buChar char="•"/>
        <a:tabLst>
          <a:tab pos="1828800" algn="l"/>
        </a:tabLst>
        <a:defRPr sz="2800">
          <a:solidFill>
            <a:schemeClr val="tx1"/>
          </a:solidFill>
          <a:latin typeface="+mn-lt"/>
          <a:ea typeface="+mn-ea"/>
        </a:defRPr>
      </a:lvl3pPr>
      <a:lvl4pPr marL="1671638" algn="l" rtl="0" fontAlgn="base">
        <a:spcBef>
          <a:spcPct val="0"/>
        </a:spcBef>
        <a:spcAft>
          <a:spcPct val="25000"/>
        </a:spcAft>
        <a:tabLst>
          <a:tab pos="1828800" algn="l"/>
        </a:tabLst>
        <a:defRPr sz="2800">
          <a:solidFill>
            <a:schemeClr val="tx1"/>
          </a:solidFill>
          <a:latin typeface="+mn-lt"/>
          <a:ea typeface="+mn-ea"/>
        </a:defRPr>
      </a:lvl4pPr>
      <a:lvl5pPr marL="2465388" indent="-228600" algn="l" rtl="0" fontAlgn="base">
        <a:spcBef>
          <a:spcPct val="0"/>
        </a:spcBef>
        <a:spcAft>
          <a:spcPct val="5000"/>
        </a:spcAft>
        <a:buChar char="»"/>
        <a:tabLst>
          <a:tab pos="1828800" algn="l"/>
        </a:tabLst>
        <a:defRPr sz="3200">
          <a:solidFill>
            <a:schemeClr val="tx1"/>
          </a:solidFill>
          <a:latin typeface="+mn-lt"/>
          <a:ea typeface="+mn-ea"/>
        </a:defRPr>
      </a:lvl5pPr>
      <a:lvl6pPr marL="2922588" indent="-228600" algn="l" rtl="0" fontAlgn="base">
        <a:spcBef>
          <a:spcPct val="0"/>
        </a:spcBef>
        <a:spcAft>
          <a:spcPct val="5000"/>
        </a:spcAft>
        <a:buChar char="»"/>
        <a:tabLst>
          <a:tab pos="1828800" algn="l"/>
        </a:tabLst>
        <a:defRPr sz="3200">
          <a:solidFill>
            <a:schemeClr val="tx1"/>
          </a:solidFill>
          <a:latin typeface="+mn-lt"/>
          <a:ea typeface="+mn-ea"/>
        </a:defRPr>
      </a:lvl6pPr>
      <a:lvl7pPr marL="3379788" indent="-228600" algn="l" rtl="0" fontAlgn="base">
        <a:spcBef>
          <a:spcPct val="0"/>
        </a:spcBef>
        <a:spcAft>
          <a:spcPct val="5000"/>
        </a:spcAft>
        <a:buChar char="»"/>
        <a:tabLst>
          <a:tab pos="1828800" algn="l"/>
        </a:tabLst>
        <a:defRPr sz="3200">
          <a:solidFill>
            <a:schemeClr val="tx1"/>
          </a:solidFill>
          <a:latin typeface="+mn-lt"/>
          <a:ea typeface="+mn-ea"/>
        </a:defRPr>
      </a:lvl7pPr>
      <a:lvl8pPr marL="3836988" indent="-228600" algn="l" rtl="0" fontAlgn="base">
        <a:spcBef>
          <a:spcPct val="0"/>
        </a:spcBef>
        <a:spcAft>
          <a:spcPct val="5000"/>
        </a:spcAft>
        <a:buChar char="»"/>
        <a:tabLst>
          <a:tab pos="1828800" algn="l"/>
        </a:tabLst>
        <a:defRPr sz="3200">
          <a:solidFill>
            <a:schemeClr val="tx1"/>
          </a:solidFill>
          <a:latin typeface="+mn-lt"/>
          <a:ea typeface="+mn-ea"/>
        </a:defRPr>
      </a:lvl8pPr>
      <a:lvl9pPr marL="4294188" indent="-228600" algn="l" rtl="0" fontAlgn="base">
        <a:spcBef>
          <a:spcPct val="0"/>
        </a:spcBef>
        <a:spcAft>
          <a:spcPct val="5000"/>
        </a:spcAft>
        <a:buChar char="»"/>
        <a:tabLst>
          <a:tab pos="1828800" algn="l"/>
        </a:tabLst>
        <a:defRPr sz="3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57075" name="Picture 1043" descr="Activity"/>
          <p:cNvPicPr>
            <a:picLocks noChangeAspect="1" noChangeArrowheads="1"/>
          </p:cNvPicPr>
          <p:nvPr/>
        </p:nvPicPr>
        <p:blipFill>
          <a:blip r:embed="rId13" cstate="print"/>
          <a:srcRect/>
          <a:stretch>
            <a:fillRect/>
          </a:stretch>
        </p:blipFill>
        <p:spPr bwMode="auto">
          <a:xfrm>
            <a:off x="0" y="0"/>
            <a:ext cx="9144000" cy="6858000"/>
          </a:xfrm>
          <a:prstGeom prst="rect">
            <a:avLst/>
          </a:prstGeom>
          <a:noFill/>
        </p:spPr>
      </p:pic>
      <p:pic>
        <p:nvPicPr>
          <p:cNvPr id="557059" name="Picture 1027"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557060" name="Rectangle 1028"/>
          <p:cNvSpPr>
            <a:spLocks noGrp="1" noChangeArrowheads="1"/>
          </p:cNvSpPr>
          <p:nvPr>
            <p:ph type="title"/>
          </p:nvPr>
        </p:nvSpPr>
        <p:spPr bwMode="auto">
          <a:xfrm>
            <a:off x="4113213"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557061" name="Rectangle 1029"/>
          <p:cNvSpPr>
            <a:spLocks noGrp="1" noChangeArrowheads="1"/>
          </p:cNvSpPr>
          <p:nvPr>
            <p:ph type="body" idx="1"/>
          </p:nvPr>
        </p:nvSpPr>
        <p:spPr bwMode="auto">
          <a:xfrm>
            <a:off x="273050" y="1095375"/>
            <a:ext cx="864235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57062" name="Rectangle 1030"/>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solidFill>
                  <a:schemeClr val="tx1"/>
                </a:solidFill>
                <a:effectLst/>
                <a:ea typeface="+mn-ea"/>
              </a:defRPr>
            </a:lvl1pPr>
          </a:lstStyle>
          <a:p>
            <a:endParaRPr lang="en-US"/>
          </a:p>
        </p:txBody>
      </p:sp>
      <p:sp>
        <p:nvSpPr>
          <p:cNvPr id="557063" name="Rectangle 1031"/>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a:solidFill>
                  <a:schemeClr val="bg2"/>
                </a:solidFill>
                <a:effectLst/>
                <a:ea typeface="+mn-ea"/>
              </a:defRPr>
            </a:lvl1pPr>
          </a:lstStyle>
          <a:p>
            <a:r>
              <a:rPr lang="en-US"/>
              <a:t>Copyright Pearson Prentice Hall</a:t>
            </a:r>
          </a:p>
        </p:txBody>
      </p:sp>
      <p:sp>
        <p:nvSpPr>
          <p:cNvPr id="557064" name="Rectangle 1032"/>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solidFill>
                  <a:schemeClr val="tx1"/>
                </a:solidFill>
                <a:effectLst/>
                <a:ea typeface="+mn-ea"/>
              </a:defRPr>
            </a:lvl1pPr>
          </a:lstStyle>
          <a:p>
            <a:r>
              <a:rPr lang="en-US"/>
              <a:t>1</a:t>
            </a:r>
          </a:p>
        </p:txBody>
      </p:sp>
      <p:sp>
        <p:nvSpPr>
          <p:cNvPr id="557065" name="Rectangle 1033"/>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3200" b="1">
              <a:solidFill>
                <a:srgbClr val="000080"/>
              </a:solidFill>
              <a:effectLst/>
              <a:ea typeface="ＭＳ Ｐゴシック" pitchFamily="1" charset="-128"/>
            </a:endParaRPr>
          </a:p>
        </p:txBody>
      </p:sp>
      <p:sp>
        <p:nvSpPr>
          <p:cNvPr id="557066" name="Rectangle 1034"/>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a:effectLst/>
              <a:ea typeface="ＭＳ Ｐゴシック" pitchFamily="1" charset="-128"/>
            </a:endParaRPr>
          </a:p>
        </p:txBody>
      </p:sp>
      <p:sp>
        <p:nvSpPr>
          <p:cNvPr id="557067" name="Text Box 1035"/>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a:solidFill>
                <a:schemeClr val="tx1"/>
              </a:solidFill>
              <a:effectLst/>
              <a:ea typeface="ＭＳ Ｐゴシック" pitchFamily="1" charset="-128"/>
            </a:endParaRPr>
          </a:p>
        </p:txBody>
      </p:sp>
      <p:sp>
        <p:nvSpPr>
          <p:cNvPr id="557069" name="Text Box 1037"/>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b="1">
                <a:effectLst/>
              </a:rPr>
              <a:t>End Show</a:t>
            </a:r>
          </a:p>
        </p:txBody>
      </p:sp>
      <p:sp>
        <p:nvSpPr>
          <p:cNvPr id="557070" name="Rectangle 1038">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557071" name="Rectangle 1039"/>
          <p:cNvSpPr>
            <a:spLocks noChangeArrowheads="1"/>
          </p:cNvSpPr>
          <p:nvPr/>
        </p:nvSpPr>
        <p:spPr bwMode="auto">
          <a:xfrm>
            <a:off x="1776413" y="0"/>
            <a:ext cx="1885950" cy="366713"/>
          </a:xfrm>
          <a:prstGeom prst="rect">
            <a:avLst/>
          </a:prstGeom>
          <a:noFill/>
          <a:ln w="9525">
            <a:noFill/>
            <a:miter lim="800000"/>
            <a:headEnd/>
            <a:tailEnd/>
          </a:ln>
          <a:effectLst/>
        </p:spPr>
        <p:txBody>
          <a:bodyPr wrap="none">
            <a:spAutoFit/>
          </a:bodyPr>
          <a:lstStyle/>
          <a:p>
            <a:r>
              <a:rPr lang="en-US" sz="1800" b="1">
                <a:solidFill>
                  <a:srgbClr val="FF0000"/>
                </a:solidFill>
                <a:effectLst/>
              </a:rPr>
              <a:t>26-3 Cnidarians</a:t>
            </a:r>
          </a:p>
        </p:txBody>
      </p:sp>
      <p:pic>
        <p:nvPicPr>
          <p:cNvPr id="557072" name="Picture 1040" descr="arrow"/>
          <p:cNvPicPr>
            <a:picLocks noChangeAspect="1" noChangeArrowheads="1"/>
          </p:cNvPicPr>
          <p:nvPr/>
        </p:nvPicPr>
        <p:blipFill>
          <a:blip r:embed="rId15" cstate="print"/>
          <a:srcRect/>
          <a:stretch>
            <a:fillRect/>
          </a:stretch>
        </p:blipFill>
        <p:spPr bwMode="auto">
          <a:xfrm>
            <a:off x="3836988" y="101600"/>
            <a:ext cx="317500" cy="190500"/>
          </a:xfrm>
          <a:prstGeom prst="rect">
            <a:avLst/>
          </a:prstGeom>
          <a:noFill/>
          <a:ln w="9525">
            <a:noFill/>
            <a:miter lim="800000"/>
            <a:headEnd/>
            <a:tailEnd/>
          </a:ln>
        </p:spPr>
      </p:pic>
      <p:pic>
        <p:nvPicPr>
          <p:cNvPr id="557073" name="Picture 1041"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sp>
        <p:nvSpPr>
          <p:cNvPr id="557077" name="Rectangle 1045"/>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b="1">
                <a:effectLst/>
                <a:ea typeface="ＭＳ Ｐゴシック" pitchFamily="1" charset="-128"/>
              </a:rPr>
              <a:t>Slide </a:t>
            </a:r>
          </a:p>
          <a:p>
            <a:pPr algn="r"/>
            <a:fld id="{3C64E579-AAE3-491D-9DF8-F98F8DFEC53A}" type="slidenum">
              <a:rPr lang="en-US" sz="1200" b="1">
                <a:effectLst/>
                <a:ea typeface="ＭＳ Ｐゴシック" pitchFamily="1" charset="-128"/>
              </a:rPr>
              <a:pPr algn="r"/>
              <a:t>‹#›</a:t>
            </a:fld>
            <a:r>
              <a:rPr lang="en-US" sz="1200" b="1">
                <a:effectLst/>
                <a:ea typeface="ＭＳ Ｐゴシック" pitchFamily="1" charset="-128"/>
              </a:rPr>
              <a:t> of 47</a:t>
            </a:r>
            <a:endParaRPr lang="en-US" sz="1400" b="1">
              <a:effectLst/>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defRPr sz="3200" b="1">
          <a:solidFill>
            <a:srgbClr val="000080"/>
          </a:solidFill>
          <a:latin typeface="+mn-lt"/>
          <a:ea typeface="+mn-ea"/>
          <a:cs typeface="+mn-cs"/>
        </a:defRPr>
      </a:lvl1pPr>
      <a:lvl2pPr marL="114300" algn="l" rtl="0" fontAlgn="base">
        <a:lnSpc>
          <a:spcPct val="85000"/>
        </a:lnSpc>
        <a:spcBef>
          <a:spcPct val="0"/>
        </a:spcBef>
        <a:spcAft>
          <a:spcPct val="50000"/>
        </a:spcAft>
        <a:defRPr sz="2800" b="1">
          <a:solidFill>
            <a:srgbClr val="006400"/>
          </a:solidFill>
          <a:latin typeface="+mn-lt"/>
          <a:ea typeface="+mn-ea"/>
        </a:defRPr>
      </a:lvl2pPr>
      <a:lvl3pPr marL="400050" algn="l" rtl="0" fontAlgn="base">
        <a:spcBef>
          <a:spcPct val="35000"/>
        </a:spcBef>
        <a:spcAft>
          <a:spcPct val="25000"/>
        </a:spcAft>
        <a:buFont typeface="Arial" charset="0"/>
        <a:defRPr sz="2800">
          <a:solidFill>
            <a:schemeClr val="tx1"/>
          </a:solidFill>
          <a:latin typeface="+mn-lt"/>
          <a:ea typeface="+mn-ea"/>
        </a:defRPr>
      </a:lvl3pPr>
      <a:lvl4pPr marL="914400" indent="-231775" algn="l" rtl="0" fontAlgn="base">
        <a:spcBef>
          <a:spcPct val="35000"/>
        </a:spcBef>
        <a:spcAft>
          <a:spcPct val="25000"/>
        </a:spcAft>
        <a:buSzPct val="125000"/>
        <a:buChar char="•"/>
        <a:defRPr sz="2800">
          <a:solidFill>
            <a:schemeClr val="tx1"/>
          </a:solidFill>
          <a:latin typeface="+mn-lt"/>
          <a:ea typeface="+mn-ea"/>
        </a:defRPr>
      </a:lvl4pPr>
      <a:lvl5pPr marL="1252538" indent="3175" algn="l" rtl="0" fontAlgn="base">
        <a:spcBef>
          <a:spcPct val="35000"/>
        </a:spcBef>
        <a:spcAft>
          <a:spcPct val="25000"/>
        </a:spcAft>
        <a:buSzPct val="125000"/>
        <a:buFont typeface="Wingdings" pitchFamily="1" charset="2"/>
        <a:defRPr sz="2800">
          <a:solidFill>
            <a:schemeClr val="tx1"/>
          </a:solidFill>
          <a:latin typeface="+mn-lt"/>
          <a:ea typeface="+mn-ea"/>
        </a:defRPr>
      </a:lvl5pPr>
      <a:lvl6pPr marL="1709738" indent="3175" algn="l" rtl="0" fontAlgn="base">
        <a:spcBef>
          <a:spcPct val="35000"/>
        </a:spcBef>
        <a:spcAft>
          <a:spcPct val="25000"/>
        </a:spcAft>
        <a:buSzPct val="125000"/>
        <a:buFont typeface="Wingdings" pitchFamily="1" charset="2"/>
        <a:defRPr sz="2800">
          <a:solidFill>
            <a:schemeClr val="tx1"/>
          </a:solidFill>
          <a:latin typeface="+mn-lt"/>
          <a:ea typeface="+mn-ea"/>
        </a:defRPr>
      </a:lvl6pPr>
      <a:lvl7pPr marL="2166938" indent="3175" algn="l" rtl="0" fontAlgn="base">
        <a:spcBef>
          <a:spcPct val="35000"/>
        </a:spcBef>
        <a:spcAft>
          <a:spcPct val="25000"/>
        </a:spcAft>
        <a:buSzPct val="125000"/>
        <a:buFont typeface="Wingdings" pitchFamily="1" charset="2"/>
        <a:defRPr sz="2800">
          <a:solidFill>
            <a:schemeClr val="tx1"/>
          </a:solidFill>
          <a:latin typeface="+mn-lt"/>
          <a:ea typeface="+mn-ea"/>
        </a:defRPr>
      </a:lvl7pPr>
      <a:lvl8pPr marL="2624138" indent="3175" algn="l" rtl="0" fontAlgn="base">
        <a:spcBef>
          <a:spcPct val="35000"/>
        </a:spcBef>
        <a:spcAft>
          <a:spcPct val="25000"/>
        </a:spcAft>
        <a:buSzPct val="125000"/>
        <a:buFont typeface="Wingdings" pitchFamily="1" charset="2"/>
        <a:defRPr sz="2800">
          <a:solidFill>
            <a:schemeClr val="tx1"/>
          </a:solidFill>
          <a:latin typeface="+mn-lt"/>
          <a:ea typeface="+mn-ea"/>
        </a:defRPr>
      </a:lvl8pPr>
      <a:lvl9pPr marL="3081338" indent="3175" algn="l" rtl="0" fontAlgn="base">
        <a:spcBef>
          <a:spcPct val="35000"/>
        </a:spcBef>
        <a:spcAft>
          <a:spcPct val="25000"/>
        </a:spcAft>
        <a:buSzPct val="125000"/>
        <a:buFont typeface="Wingdings" pitchFamily="1" charset="2"/>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58099" name="Picture 19" descr="movie"/>
          <p:cNvPicPr>
            <a:picLocks noChangeAspect="1" noChangeArrowheads="1"/>
          </p:cNvPicPr>
          <p:nvPr/>
        </p:nvPicPr>
        <p:blipFill>
          <a:blip r:embed="rId13" cstate="print"/>
          <a:srcRect/>
          <a:stretch>
            <a:fillRect/>
          </a:stretch>
        </p:blipFill>
        <p:spPr bwMode="auto">
          <a:xfrm>
            <a:off x="0" y="0"/>
            <a:ext cx="9144000" cy="6858000"/>
          </a:xfrm>
          <a:prstGeom prst="rect">
            <a:avLst/>
          </a:prstGeom>
          <a:noFill/>
        </p:spPr>
      </p:pic>
      <p:pic>
        <p:nvPicPr>
          <p:cNvPr id="558083"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558084" name="Rectangle 4"/>
          <p:cNvSpPr>
            <a:spLocks noGrp="1" noChangeArrowheads="1"/>
          </p:cNvSpPr>
          <p:nvPr>
            <p:ph type="title"/>
          </p:nvPr>
        </p:nvSpPr>
        <p:spPr bwMode="auto">
          <a:xfrm>
            <a:off x="4113213"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558085" name="Rectangle 5"/>
          <p:cNvSpPr>
            <a:spLocks noGrp="1" noChangeArrowheads="1"/>
          </p:cNvSpPr>
          <p:nvPr>
            <p:ph type="body" idx="1"/>
          </p:nvPr>
        </p:nvSpPr>
        <p:spPr bwMode="auto">
          <a:xfrm>
            <a:off x="273050" y="1095375"/>
            <a:ext cx="864235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58086"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solidFill>
                  <a:schemeClr val="tx1"/>
                </a:solidFill>
                <a:effectLst/>
                <a:ea typeface="+mn-ea"/>
              </a:defRPr>
            </a:lvl1pPr>
          </a:lstStyle>
          <a:p>
            <a:endParaRPr lang="en-US"/>
          </a:p>
        </p:txBody>
      </p:sp>
      <p:sp>
        <p:nvSpPr>
          <p:cNvPr id="558087"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a:solidFill>
                  <a:schemeClr val="bg2"/>
                </a:solidFill>
                <a:effectLst/>
                <a:ea typeface="+mn-ea"/>
              </a:defRPr>
            </a:lvl1pPr>
          </a:lstStyle>
          <a:p>
            <a:r>
              <a:rPr lang="en-US"/>
              <a:t>Copyright Pearson Prentice Hall</a:t>
            </a:r>
          </a:p>
        </p:txBody>
      </p:sp>
      <p:sp>
        <p:nvSpPr>
          <p:cNvPr id="558088"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solidFill>
                  <a:schemeClr val="tx1"/>
                </a:solidFill>
                <a:effectLst/>
                <a:ea typeface="+mn-ea"/>
              </a:defRPr>
            </a:lvl1pPr>
          </a:lstStyle>
          <a:p>
            <a:r>
              <a:rPr lang="en-US"/>
              <a:t>1</a:t>
            </a:r>
          </a:p>
        </p:txBody>
      </p:sp>
      <p:sp>
        <p:nvSpPr>
          <p:cNvPr id="558089"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3200" b="1">
              <a:solidFill>
                <a:srgbClr val="000080"/>
              </a:solidFill>
              <a:effectLst/>
              <a:ea typeface="ＭＳ Ｐゴシック" pitchFamily="1" charset="-128"/>
            </a:endParaRPr>
          </a:p>
        </p:txBody>
      </p:sp>
      <p:sp>
        <p:nvSpPr>
          <p:cNvPr id="558090"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a:effectLst/>
              <a:ea typeface="ＭＳ Ｐゴシック" pitchFamily="1" charset="-128"/>
            </a:endParaRPr>
          </a:p>
        </p:txBody>
      </p:sp>
      <p:sp>
        <p:nvSpPr>
          <p:cNvPr id="558091"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a:solidFill>
                <a:schemeClr val="tx1"/>
              </a:solidFill>
              <a:effectLst/>
              <a:ea typeface="ＭＳ Ｐゴシック" pitchFamily="1" charset="-128"/>
            </a:endParaRPr>
          </a:p>
        </p:txBody>
      </p:sp>
      <p:sp>
        <p:nvSpPr>
          <p:cNvPr id="558093" name="Text Box 13"/>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b="1">
                <a:effectLst/>
              </a:rPr>
              <a:t>End Show</a:t>
            </a:r>
          </a:p>
        </p:txBody>
      </p:sp>
      <p:sp>
        <p:nvSpPr>
          <p:cNvPr id="558094" name="Rectangle 14">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558095" name="Rectangle 15"/>
          <p:cNvSpPr>
            <a:spLocks noChangeArrowheads="1"/>
          </p:cNvSpPr>
          <p:nvPr/>
        </p:nvSpPr>
        <p:spPr bwMode="auto">
          <a:xfrm>
            <a:off x="1776413" y="0"/>
            <a:ext cx="1885950" cy="366713"/>
          </a:xfrm>
          <a:prstGeom prst="rect">
            <a:avLst/>
          </a:prstGeom>
          <a:noFill/>
          <a:ln w="9525">
            <a:noFill/>
            <a:miter lim="800000"/>
            <a:headEnd/>
            <a:tailEnd/>
          </a:ln>
          <a:effectLst/>
        </p:spPr>
        <p:txBody>
          <a:bodyPr wrap="none">
            <a:spAutoFit/>
          </a:bodyPr>
          <a:lstStyle/>
          <a:p>
            <a:r>
              <a:rPr lang="en-US" sz="1800" b="1">
                <a:solidFill>
                  <a:srgbClr val="FF0000"/>
                </a:solidFill>
                <a:effectLst/>
              </a:rPr>
              <a:t>26-3 Cnidarians</a:t>
            </a:r>
          </a:p>
        </p:txBody>
      </p:sp>
      <p:pic>
        <p:nvPicPr>
          <p:cNvPr id="558096" name="Picture 16" descr="arrow"/>
          <p:cNvPicPr>
            <a:picLocks noChangeAspect="1" noChangeArrowheads="1"/>
          </p:cNvPicPr>
          <p:nvPr/>
        </p:nvPicPr>
        <p:blipFill>
          <a:blip r:embed="rId15" cstate="print"/>
          <a:srcRect/>
          <a:stretch>
            <a:fillRect/>
          </a:stretch>
        </p:blipFill>
        <p:spPr bwMode="auto">
          <a:xfrm>
            <a:off x="3836988" y="101600"/>
            <a:ext cx="317500" cy="190500"/>
          </a:xfrm>
          <a:prstGeom prst="rect">
            <a:avLst/>
          </a:prstGeom>
          <a:noFill/>
          <a:ln w="9525">
            <a:noFill/>
            <a:miter lim="800000"/>
            <a:headEnd/>
            <a:tailEnd/>
          </a:ln>
        </p:spPr>
      </p:pic>
      <p:pic>
        <p:nvPicPr>
          <p:cNvPr id="558097" name="Picture 17"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sp>
        <p:nvSpPr>
          <p:cNvPr id="558101" name="Rectangle 21"/>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b="1">
                <a:effectLst/>
                <a:ea typeface="ＭＳ Ｐゴシック" pitchFamily="1" charset="-128"/>
              </a:rPr>
              <a:t>Slide </a:t>
            </a:r>
          </a:p>
          <a:p>
            <a:pPr algn="r"/>
            <a:fld id="{4739D97D-2C77-4E24-84C5-57C887A57358}" type="slidenum">
              <a:rPr lang="en-US" sz="1200" b="1">
                <a:effectLst/>
                <a:ea typeface="ＭＳ Ｐゴシック" pitchFamily="1" charset="-128"/>
              </a:rPr>
              <a:pPr algn="r"/>
              <a:t>‹#›</a:t>
            </a:fld>
            <a:r>
              <a:rPr lang="en-US" sz="1200" b="1">
                <a:effectLst/>
                <a:ea typeface="ＭＳ Ｐゴシック" pitchFamily="1" charset="-128"/>
              </a:rPr>
              <a:t> of 47</a:t>
            </a:r>
            <a:endParaRPr lang="en-US" sz="1400" b="1">
              <a:effectLst/>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defRPr sz="3200" b="1">
          <a:solidFill>
            <a:srgbClr val="000080"/>
          </a:solidFill>
          <a:latin typeface="+mn-lt"/>
          <a:ea typeface="+mn-ea"/>
          <a:cs typeface="+mn-cs"/>
        </a:defRPr>
      </a:lvl1pPr>
      <a:lvl2pPr marL="114300" algn="l" rtl="0" fontAlgn="base">
        <a:lnSpc>
          <a:spcPct val="85000"/>
        </a:lnSpc>
        <a:spcBef>
          <a:spcPct val="0"/>
        </a:spcBef>
        <a:spcAft>
          <a:spcPct val="50000"/>
        </a:spcAft>
        <a:defRPr sz="2800" b="1">
          <a:solidFill>
            <a:srgbClr val="006400"/>
          </a:solidFill>
          <a:latin typeface="+mn-lt"/>
          <a:ea typeface="+mn-ea"/>
        </a:defRPr>
      </a:lvl2pPr>
      <a:lvl3pPr marL="400050" algn="l" rtl="0" fontAlgn="base">
        <a:spcBef>
          <a:spcPct val="35000"/>
        </a:spcBef>
        <a:spcAft>
          <a:spcPct val="25000"/>
        </a:spcAft>
        <a:buFont typeface="Arial" charset="0"/>
        <a:defRPr sz="2800">
          <a:solidFill>
            <a:schemeClr val="tx1"/>
          </a:solidFill>
          <a:latin typeface="+mn-lt"/>
          <a:ea typeface="+mn-ea"/>
        </a:defRPr>
      </a:lvl3pPr>
      <a:lvl4pPr marL="914400" indent="-231775" algn="l" rtl="0" fontAlgn="base">
        <a:spcBef>
          <a:spcPct val="35000"/>
        </a:spcBef>
        <a:spcAft>
          <a:spcPct val="25000"/>
        </a:spcAft>
        <a:buSzPct val="125000"/>
        <a:buChar char="•"/>
        <a:defRPr sz="2800">
          <a:solidFill>
            <a:schemeClr val="tx1"/>
          </a:solidFill>
          <a:latin typeface="+mn-lt"/>
          <a:ea typeface="+mn-ea"/>
        </a:defRPr>
      </a:lvl4pPr>
      <a:lvl5pPr marL="1252538" indent="3175" algn="l" rtl="0" fontAlgn="base">
        <a:spcBef>
          <a:spcPct val="35000"/>
        </a:spcBef>
        <a:spcAft>
          <a:spcPct val="25000"/>
        </a:spcAft>
        <a:buSzPct val="125000"/>
        <a:buFont typeface="Wingdings" pitchFamily="1" charset="2"/>
        <a:defRPr sz="2800">
          <a:solidFill>
            <a:schemeClr val="tx1"/>
          </a:solidFill>
          <a:latin typeface="+mn-lt"/>
          <a:ea typeface="+mn-ea"/>
        </a:defRPr>
      </a:lvl5pPr>
      <a:lvl6pPr marL="1709738" indent="3175" algn="l" rtl="0" fontAlgn="base">
        <a:spcBef>
          <a:spcPct val="35000"/>
        </a:spcBef>
        <a:spcAft>
          <a:spcPct val="25000"/>
        </a:spcAft>
        <a:buSzPct val="125000"/>
        <a:buFont typeface="Wingdings" pitchFamily="1" charset="2"/>
        <a:defRPr sz="2800">
          <a:solidFill>
            <a:schemeClr val="tx1"/>
          </a:solidFill>
          <a:latin typeface="+mn-lt"/>
          <a:ea typeface="+mn-ea"/>
        </a:defRPr>
      </a:lvl6pPr>
      <a:lvl7pPr marL="2166938" indent="3175" algn="l" rtl="0" fontAlgn="base">
        <a:spcBef>
          <a:spcPct val="35000"/>
        </a:spcBef>
        <a:spcAft>
          <a:spcPct val="25000"/>
        </a:spcAft>
        <a:buSzPct val="125000"/>
        <a:buFont typeface="Wingdings" pitchFamily="1" charset="2"/>
        <a:defRPr sz="2800">
          <a:solidFill>
            <a:schemeClr val="tx1"/>
          </a:solidFill>
          <a:latin typeface="+mn-lt"/>
          <a:ea typeface="+mn-ea"/>
        </a:defRPr>
      </a:lvl7pPr>
      <a:lvl8pPr marL="2624138" indent="3175" algn="l" rtl="0" fontAlgn="base">
        <a:spcBef>
          <a:spcPct val="35000"/>
        </a:spcBef>
        <a:spcAft>
          <a:spcPct val="25000"/>
        </a:spcAft>
        <a:buSzPct val="125000"/>
        <a:buFont typeface="Wingdings" pitchFamily="1" charset="2"/>
        <a:defRPr sz="2800">
          <a:solidFill>
            <a:schemeClr val="tx1"/>
          </a:solidFill>
          <a:latin typeface="+mn-lt"/>
          <a:ea typeface="+mn-ea"/>
        </a:defRPr>
      </a:lvl8pPr>
      <a:lvl9pPr marL="3081338" indent="3175" algn="l" rtl="0" fontAlgn="base">
        <a:spcBef>
          <a:spcPct val="35000"/>
        </a:spcBef>
        <a:spcAft>
          <a:spcPct val="25000"/>
        </a:spcAft>
        <a:buSzPct val="125000"/>
        <a:buFont typeface="Wingdings" pitchFamily="1" charset="2"/>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87426" name="Picture 2" descr="bio section open3"/>
          <p:cNvPicPr>
            <a:picLocks noChangeAspect="1" noChangeArrowheads="1"/>
          </p:cNvPicPr>
          <p:nvPr/>
        </p:nvPicPr>
        <p:blipFill>
          <a:blip r:embed="rId13" cstate="print"/>
          <a:srcRect/>
          <a:stretch>
            <a:fillRect/>
          </a:stretch>
        </p:blipFill>
        <p:spPr bwMode="auto">
          <a:xfrm>
            <a:off x="0" y="0"/>
            <a:ext cx="9182100" cy="6883400"/>
          </a:xfrm>
          <a:prstGeom prst="rect">
            <a:avLst/>
          </a:prstGeom>
          <a:noFill/>
        </p:spPr>
      </p:pic>
      <p:sp>
        <p:nvSpPr>
          <p:cNvPr id="487427" name="Rectangle 3"/>
          <p:cNvSpPr>
            <a:spLocks noChangeArrowheads="1"/>
          </p:cNvSpPr>
          <p:nvPr/>
        </p:nvSpPr>
        <p:spPr bwMode="auto">
          <a:xfrm>
            <a:off x="-14288" y="20638"/>
            <a:ext cx="3840163" cy="1952625"/>
          </a:xfrm>
          <a:prstGeom prst="rect">
            <a:avLst/>
          </a:prstGeom>
          <a:solidFill>
            <a:schemeClr val="bg1"/>
          </a:solidFill>
          <a:ln w="9525">
            <a:noFill/>
            <a:miter lim="800000"/>
            <a:headEnd/>
            <a:tailEnd/>
          </a:ln>
          <a:effectLst/>
        </p:spPr>
        <p:txBody>
          <a:bodyPr wrap="none" anchor="ctr"/>
          <a:lstStyle/>
          <a:p>
            <a:endParaRPr lang="en-US"/>
          </a:p>
        </p:txBody>
      </p:sp>
      <p:sp>
        <p:nvSpPr>
          <p:cNvPr id="487429" name="Rectangle 5"/>
          <p:cNvSpPr>
            <a:spLocks noGrp="1" noChangeArrowheads="1"/>
          </p:cNvSpPr>
          <p:nvPr>
            <p:ph type="body" idx="1"/>
          </p:nvPr>
        </p:nvSpPr>
        <p:spPr bwMode="auto">
          <a:xfrm>
            <a:off x="273050" y="1095375"/>
            <a:ext cx="8502650" cy="4314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87430" name="Rectangle 6"/>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solidFill>
                  <a:schemeClr val="tx1"/>
                </a:solidFill>
                <a:effectLst/>
                <a:ea typeface="+mn-ea"/>
              </a:defRPr>
            </a:lvl1pPr>
          </a:lstStyle>
          <a:p>
            <a:endParaRPr lang="en-US"/>
          </a:p>
        </p:txBody>
      </p:sp>
      <p:sp>
        <p:nvSpPr>
          <p:cNvPr id="487431" name="Rectangle 7"/>
          <p:cNvSpPr>
            <a:spLocks noGrp="1" noChangeArrowheads="1"/>
          </p:cNvSpPr>
          <p:nvPr>
            <p:ph type="ftr" sz="quarter" idx="3"/>
          </p:nvPr>
        </p:nvSpPr>
        <p:spPr bwMode="auto">
          <a:xfrm>
            <a:off x="3124200" y="66294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a:solidFill>
                  <a:schemeClr val="bg2"/>
                </a:solidFill>
                <a:effectLst/>
                <a:ea typeface="+mn-ea"/>
              </a:defRPr>
            </a:lvl1pPr>
          </a:lstStyle>
          <a:p>
            <a:r>
              <a:rPr lang="en-US"/>
              <a:t>Copyright Pearson Prentice Hall</a:t>
            </a:r>
          </a:p>
        </p:txBody>
      </p:sp>
      <p:sp>
        <p:nvSpPr>
          <p:cNvPr id="487432" name="Rectangle 8"/>
          <p:cNvSpPr>
            <a:spLocks noGrp="1" noChangeArrowheads="1"/>
          </p:cNvSpPr>
          <p:nvPr>
            <p:ph type="sldNum" sz="quarter" idx="4"/>
          </p:nvPr>
        </p:nvSpPr>
        <p:spPr bwMode="auto">
          <a:xfrm>
            <a:off x="6791325" y="618331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solidFill>
                  <a:schemeClr val="tx1"/>
                </a:solidFill>
                <a:effectLst/>
                <a:ea typeface="+mn-ea"/>
              </a:defRPr>
            </a:lvl1pPr>
          </a:lstStyle>
          <a:p>
            <a:r>
              <a:rPr lang="en-US"/>
              <a:t>1</a:t>
            </a:r>
          </a:p>
        </p:txBody>
      </p:sp>
      <p:sp>
        <p:nvSpPr>
          <p:cNvPr id="487433"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tabLst>
                <a:tab pos="808038" algn="l"/>
                <a:tab pos="1311275" algn="l"/>
                <a:tab pos="1651000" algn="l"/>
              </a:tabLst>
            </a:pPr>
            <a:endParaRPr lang="en-US" sz="3200" b="1">
              <a:solidFill>
                <a:srgbClr val="000080"/>
              </a:solidFill>
              <a:effectLst/>
              <a:ea typeface="ＭＳ Ｐゴシック" pitchFamily="1" charset="-128"/>
            </a:endParaRPr>
          </a:p>
        </p:txBody>
      </p:sp>
      <p:pic>
        <p:nvPicPr>
          <p:cNvPr id="487434" name="Picture 10" descr="logo_ph"/>
          <p:cNvPicPr>
            <a:picLocks noChangeAspect="1" noChangeArrowheads="1"/>
          </p:cNvPicPr>
          <p:nvPr/>
        </p:nvPicPr>
        <p:blipFill>
          <a:blip r:embed="rId14" cstate="print"/>
          <a:srcRect/>
          <a:stretch>
            <a:fillRect/>
          </a:stretch>
        </p:blipFill>
        <p:spPr bwMode="auto">
          <a:xfrm>
            <a:off x="161925" y="6267450"/>
            <a:ext cx="588963" cy="446088"/>
          </a:xfrm>
          <a:prstGeom prst="rect">
            <a:avLst/>
          </a:prstGeom>
          <a:noFill/>
        </p:spPr>
      </p:pic>
      <p:sp>
        <p:nvSpPr>
          <p:cNvPr id="487435" name="Rectangle 11"/>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a:effectLst/>
              <a:ea typeface="ＭＳ Ｐゴシック" pitchFamily="1" charset="-128"/>
            </a:endParaRPr>
          </a:p>
        </p:txBody>
      </p:sp>
      <p:sp>
        <p:nvSpPr>
          <p:cNvPr id="487436" name="Text Box 12"/>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a:solidFill>
                <a:schemeClr val="tx1"/>
              </a:solidFill>
              <a:effectLst/>
              <a:ea typeface="ＭＳ Ｐゴシック" pitchFamily="1" charset="-128"/>
            </a:endParaRPr>
          </a:p>
        </p:txBody>
      </p:sp>
      <p:sp>
        <p:nvSpPr>
          <p:cNvPr id="487438" name="Rectangle 14"/>
          <p:cNvSpPr>
            <a:spLocks noChangeArrowheads="1"/>
          </p:cNvSpPr>
          <p:nvPr/>
        </p:nvSpPr>
        <p:spPr bwMode="auto">
          <a:xfrm>
            <a:off x="0" y="0"/>
            <a:ext cx="9158288" cy="333375"/>
          </a:xfrm>
          <a:prstGeom prst="rect">
            <a:avLst/>
          </a:prstGeom>
          <a:solidFill>
            <a:srgbClr val="2C2C94"/>
          </a:solidFill>
          <a:ln w="9525">
            <a:noFill/>
            <a:miter lim="800000"/>
            <a:headEnd/>
            <a:tailEnd/>
          </a:ln>
          <a:effectLst/>
        </p:spPr>
        <p:txBody>
          <a:bodyPr wrap="none" anchor="ctr"/>
          <a:lstStyle/>
          <a:p>
            <a:pPr algn="ctr"/>
            <a:endParaRPr lang="en-US" sz="1800">
              <a:solidFill>
                <a:schemeClr val="tx1"/>
              </a:solidFill>
              <a:effectLst/>
            </a:endParaRPr>
          </a:p>
        </p:txBody>
      </p:sp>
      <p:sp>
        <p:nvSpPr>
          <p:cNvPr id="487439" name="Rectangle 15">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487440" name="Picture 16" descr="red button"/>
          <p:cNvPicPr>
            <a:picLocks noChangeAspect="1" noChangeArrowheads="1"/>
          </p:cNvPicPr>
          <p:nvPr/>
        </p:nvPicPr>
        <p:blipFill>
          <a:blip r:embed="rId15" cstate="print"/>
          <a:srcRect/>
          <a:stretch>
            <a:fillRect/>
          </a:stretch>
        </p:blipFill>
        <p:spPr bwMode="auto">
          <a:xfrm>
            <a:off x="8048625" y="6399213"/>
            <a:ext cx="1143000" cy="406400"/>
          </a:xfrm>
          <a:prstGeom prst="rect">
            <a:avLst/>
          </a:prstGeom>
          <a:noFill/>
        </p:spPr>
      </p:pic>
      <p:sp>
        <p:nvSpPr>
          <p:cNvPr id="487441" name="Text Box 17"/>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b="1">
                <a:effectLst/>
              </a:rPr>
              <a:t>End Show</a:t>
            </a:r>
          </a:p>
        </p:txBody>
      </p:sp>
      <p:sp>
        <p:nvSpPr>
          <p:cNvPr id="487442" name="Rectangle 18">
            <a:hlinkClick r:id="" action="ppaction://hlinkshowjump?jump=endshow"/>
          </p:cNvPr>
          <p:cNvSpPr>
            <a:spLocks noChangeArrowheads="1"/>
          </p:cNvSpPr>
          <p:nvPr/>
        </p:nvSpPr>
        <p:spPr bwMode="auto">
          <a:xfrm>
            <a:off x="7996238" y="63087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487447" name="Picture 23" descr="sectionQUIZ_BAR copy"/>
          <p:cNvPicPr>
            <a:picLocks noChangeAspect="1" noChangeArrowheads="1"/>
          </p:cNvPicPr>
          <p:nvPr/>
        </p:nvPicPr>
        <p:blipFill>
          <a:blip r:embed="rId16" cstate="print"/>
          <a:srcRect/>
          <a:stretch>
            <a:fillRect/>
          </a:stretch>
        </p:blipFill>
        <p:spPr bwMode="auto">
          <a:xfrm>
            <a:off x="0" y="0"/>
            <a:ext cx="4900613" cy="771525"/>
          </a:xfrm>
          <a:prstGeom prst="rect">
            <a:avLst/>
          </a:prstGeom>
          <a:noFill/>
        </p:spPr>
      </p:pic>
      <p:sp>
        <p:nvSpPr>
          <p:cNvPr id="487454" name="Rectangle 30"/>
          <p:cNvSpPr>
            <a:spLocks noGrp="1" noChangeArrowheads="1"/>
          </p:cNvSpPr>
          <p:nvPr>
            <p:ph type="title"/>
          </p:nvPr>
        </p:nvSpPr>
        <p:spPr bwMode="auto">
          <a:xfrm>
            <a:off x="14288" y="165100"/>
            <a:ext cx="1069975" cy="4270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Add #</a:t>
            </a:r>
          </a:p>
        </p:txBody>
      </p:sp>
      <p:sp>
        <p:nvSpPr>
          <p:cNvPr id="487456" name="Rectangle 32"/>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b="1">
                <a:effectLst/>
                <a:ea typeface="ＭＳ Ｐゴシック" pitchFamily="1" charset="-128"/>
              </a:rPr>
              <a:t>Slide </a:t>
            </a:r>
          </a:p>
          <a:p>
            <a:pPr algn="r"/>
            <a:fld id="{206634A6-97BE-4120-8BFA-41A62BF67E4F}" type="slidenum">
              <a:rPr lang="en-US" sz="1200" b="1">
                <a:effectLst/>
                <a:ea typeface="ＭＳ Ｐゴシック" pitchFamily="1" charset="-128"/>
              </a:rPr>
              <a:pPr algn="r"/>
              <a:t>‹#›</a:t>
            </a:fld>
            <a:r>
              <a:rPr lang="en-US" sz="1200" b="1">
                <a:effectLst/>
                <a:ea typeface="ＭＳ Ｐゴシック" pitchFamily="1" charset="-128"/>
              </a:rPr>
              <a:t> of 47</a:t>
            </a:r>
            <a:endParaRPr lang="en-US" sz="1400" b="1">
              <a:effectLst/>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809"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Lst>
  <p:timing>
    <p:tnLst>
      <p:par>
        <p:cTn id="1" dur="indefinite" restart="never" nodeType="tmRoot"/>
      </p:par>
    </p:tnLst>
  </p:timing>
  <p:hf sldNum="0" hdr="0" dt="0"/>
  <p:txStyles>
    <p:titleStyle>
      <a:lvl1pPr algn="r" rtl="0" fontAlgn="base">
        <a:spcBef>
          <a:spcPct val="0"/>
        </a:spcBef>
        <a:spcAft>
          <a:spcPct val="0"/>
        </a:spcAft>
        <a:defRPr sz="2200" b="1">
          <a:solidFill>
            <a:schemeClr val="bg1"/>
          </a:solidFill>
          <a:latin typeface="+mj-lt"/>
          <a:ea typeface="+mj-ea"/>
          <a:cs typeface="+mj-cs"/>
        </a:defRPr>
      </a:lvl1pPr>
      <a:lvl2pPr algn="r" rtl="0" fontAlgn="base">
        <a:spcBef>
          <a:spcPct val="0"/>
        </a:spcBef>
        <a:spcAft>
          <a:spcPct val="0"/>
        </a:spcAft>
        <a:defRPr sz="2200" b="1">
          <a:solidFill>
            <a:schemeClr val="bg1"/>
          </a:solidFill>
          <a:latin typeface="Arial" charset="0"/>
          <a:ea typeface="ＭＳ Ｐゴシック" pitchFamily="1" charset="-128"/>
        </a:defRPr>
      </a:lvl2pPr>
      <a:lvl3pPr algn="r" rtl="0" fontAlgn="base">
        <a:spcBef>
          <a:spcPct val="0"/>
        </a:spcBef>
        <a:spcAft>
          <a:spcPct val="0"/>
        </a:spcAft>
        <a:defRPr sz="2200" b="1">
          <a:solidFill>
            <a:schemeClr val="bg1"/>
          </a:solidFill>
          <a:latin typeface="Arial" charset="0"/>
          <a:ea typeface="ＭＳ Ｐゴシック" pitchFamily="1" charset="-128"/>
        </a:defRPr>
      </a:lvl3pPr>
      <a:lvl4pPr algn="r" rtl="0" fontAlgn="base">
        <a:spcBef>
          <a:spcPct val="0"/>
        </a:spcBef>
        <a:spcAft>
          <a:spcPct val="0"/>
        </a:spcAft>
        <a:defRPr sz="2200" b="1">
          <a:solidFill>
            <a:schemeClr val="bg1"/>
          </a:solidFill>
          <a:latin typeface="Arial" charset="0"/>
          <a:ea typeface="ＭＳ Ｐゴシック" pitchFamily="1" charset="-128"/>
        </a:defRPr>
      </a:lvl4pPr>
      <a:lvl5pPr algn="r" rtl="0" fontAlgn="base">
        <a:spcBef>
          <a:spcPct val="0"/>
        </a:spcBef>
        <a:spcAft>
          <a:spcPct val="0"/>
        </a:spcAft>
        <a:defRPr sz="2200" b="1">
          <a:solidFill>
            <a:schemeClr val="bg1"/>
          </a:solidFill>
          <a:latin typeface="Arial" charset="0"/>
          <a:ea typeface="ＭＳ Ｐゴシック" pitchFamily="1" charset="-128"/>
        </a:defRPr>
      </a:lvl5pPr>
      <a:lvl6pPr marL="457200" algn="r" rtl="0" fontAlgn="base">
        <a:spcBef>
          <a:spcPct val="0"/>
        </a:spcBef>
        <a:spcAft>
          <a:spcPct val="0"/>
        </a:spcAft>
        <a:defRPr sz="2200" b="1">
          <a:solidFill>
            <a:schemeClr val="bg1"/>
          </a:solidFill>
          <a:latin typeface="Arial" charset="0"/>
          <a:ea typeface="ＭＳ Ｐゴシック" pitchFamily="1" charset="-128"/>
        </a:defRPr>
      </a:lvl6pPr>
      <a:lvl7pPr marL="914400" algn="r" rtl="0" fontAlgn="base">
        <a:spcBef>
          <a:spcPct val="0"/>
        </a:spcBef>
        <a:spcAft>
          <a:spcPct val="0"/>
        </a:spcAft>
        <a:defRPr sz="2200" b="1">
          <a:solidFill>
            <a:schemeClr val="bg1"/>
          </a:solidFill>
          <a:latin typeface="Arial" charset="0"/>
          <a:ea typeface="ＭＳ Ｐゴシック" pitchFamily="1" charset="-128"/>
        </a:defRPr>
      </a:lvl7pPr>
      <a:lvl8pPr marL="1371600" algn="r" rtl="0" fontAlgn="base">
        <a:spcBef>
          <a:spcPct val="0"/>
        </a:spcBef>
        <a:spcAft>
          <a:spcPct val="0"/>
        </a:spcAft>
        <a:defRPr sz="2200" b="1">
          <a:solidFill>
            <a:schemeClr val="bg1"/>
          </a:solidFill>
          <a:latin typeface="Arial" charset="0"/>
          <a:ea typeface="ＭＳ Ｐゴシック" pitchFamily="1" charset="-128"/>
        </a:defRPr>
      </a:lvl8pPr>
      <a:lvl9pPr marL="1828800" algn="r" rtl="0" fontAlgn="base">
        <a:spcBef>
          <a:spcPct val="0"/>
        </a:spcBef>
        <a:spcAft>
          <a:spcPct val="0"/>
        </a:spcAft>
        <a:defRPr sz="2200" b="1">
          <a:solidFill>
            <a:schemeClr val="bg1"/>
          </a:solidFill>
          <a:latin typeface="Arial" charset="0"/>
          <a:ea typeface="ＭＳ Ｐゴシック" pitchFamily="1" charset="-128"/>
        </a:defRPr>
      </a:lvl9pPr>
    </p:titleStyle>
    <p:bodyStyle>
      <a:lvl1pPr algn="l" rtl="0" fontAlgn="base">
        <a:spcBef>
          <a:spcPct val="0"/>
        </a:spcBef>
        <a:spcAft>
          <a:spcPct val="50000"/>
        </a:spcAft>
        <a:tabLst>
          <a:tab pos="808038" algn="l"/>
          <a:tab pos="1311275" algn="l"/>
          <a:tab pos="1651000" algn="l"/>
        </a:tabLst>
        <a:defRPr sz="3200" b="1">
          <a:solidFill>
            <a:srgbClr val="000080"/>
          </a:solidFill>
          <a:latin typeface="+mn-lt"/>
          <a:ea typeface="+mn-ea"/>
          <a:cs typeface="+mn-cs"/>
        </a:defRPr>
      </a:lvl1pPr>
      <a:lvl2pPr marL="625475" indent="-7938" algn="l" rtl="0" fontAlgn="base">
        <a:spcBef>
          <a:spcPct val="0"/>
        </a:spcBef>
        <a:spcAft>
          <a:spcPct val="50000"/>
        </a:spcAft>
        <a:tabLst>
          <a:tab pos="808038" algn="l"/>
          <a:tab pos="1311275" algn="l"/>
          <a:tab pos="1651000" algn="l"/>
        </a:tabLst>
        <a:defRPr sz="2800">
          <a:solidFill>
            <a:schemeClr val="tx1"/>
          </a:solidFill>
          <a:latin typeface="+mn-lt"/>
          <a:ea typeface="+mn-ea"/>
        </a:defRPr>
      </a:lvl2pPr>
      <a:lvl3pPr marL="1195388" indent="-449263" algn="l" rtl="0" fontAlgn="base">
        <a:spcBef>
          <a:spcPct val="0"/>
        </a:spcBef>
        <a:spcAft>
          <a:spcPct val="50000"/>
        </a:spcAft>
        <a:buAutoNum type="alphaLcPeriod"/>
        <a:tabLst>
          <a:tab pos="808038" algn="l"/>
          <a:tab pos="1311275" algn="l"/>
          <a:tab pos="1651000" algn="l"/>
        </a:tabLst>
        <a:defRPr sz="2800">
          <a:solidFill>
            <a:schemeClr val="tx1"/>
          </a:solidFill>
          <a:latin typeface="+mn-lt"/>
          <a:ea typeface="+mn-ea"/>
        </a:defRPr>
      </a:lvl3pPr>
      <a:lvl4pPr marL="2765425" indent="-1454150" algn="l" rtl="0" fontAlgn="base">
        <a:spcBef>
          <a:spcPct val="0"/>
        </a:spcBef>
        <a:spcAft>
          <a:spcPct val="50000"/>
        </a:spcAft>
        <a:tabLst>
          <a:tab pos="808038" algn="l"/>
          <a:tab pos="1311275" algn="l"/>
          <a:tab pos="1651000" algn="l"/>
        </a:tabLst>
        <a:defRPr sz="2400">
          <a:solidFill>
            <a:schemeClr val="tx1"/>
          </a:solidFill>
          <a:latin typeface="+mn-lt"/>
          <a:ea typeface="+mn-ea"/>
        </a:defRPr>
      </a:lvl4pPr>
      <a:lvl5pPr marL="34893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5pPr>
      <a:lvl6pPr marL="39465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6pPr>
      <a:lvl7pPr marL="44037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7pPr>
      <a:lvl8pPr marL="48609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8pPr>
      <a:lvl9pPr marL="53181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67650" name="Group 2"/>
          <p:cNvGrpSpPr>
            <a:grpSpLocks/>
          </p:cNvGrpSpPr>
          <p:nvPr/>
        </p:nvGrpSpPr>
        <p:grpSpPr bwMode="auto">
          <a:xfrm>
            <a:off x="228600" y="228600"/>
            <a:ext cx="8686800" cy="5943600"/>
            <a:chOff x="144" y="144"/>
            <a:chExt cx="5472" cy="3744"/>
          </a:xfrm>
        </p:grpSpPr>
        <p:sp>
          <p:nvSpPr>
            <p:cNvPr id="667651" name="Rectangle 3"/>
            <p:cNvSpPr>
              <a:spLocks noChangeArrowheads="1"/>
            </p:cNvSpPr>
            <p:nvPr/>
          </p:nvSpPr>
          <p:spPr bwMode="auto">
            <a:xfrm>
              <a:off x="144" y="144"/>
              <a:ext cx="5472" cy="3744"/>
            </a:xfrm>
            <a:prstGeom prst="rect">
              <a:avLst/>
            </a:prstGeom>
            <a:solidFill>
              <a:schemeClr val="bg1"/>
            </a:solidFill>
            <a:ln w="44450">
              <a:solidFill>
                <a:schemeClr val="folHlink"/>
              </a:solidFill>
              <a:miter lim="800000"/>
              <a:headEnd/>
              <a:tailEnd/>
            </a:ln>
            <a:effectLst/>
          </p:spPr>
          <p:txBody>
            <a:bodyPr wrap="none" anchor="ctr"/>
            <a:lstStyle/>
            <a:p>
              <a:pPr algn="ctr"/>
              <a:endParaRPr lang="en-US" sz="2400">
                <a:solidFill>
                  <a:schemeClr val="tx1"/>
                </a:solidFill>
                <a:effectLst/>
                <a:latin typeface="Times New Roman" pitchFamily="1" charset="0"/>
                <a:ea typeface="ＭＳ Ｐゴシック" pitchFamily="1" charset="-128"/>
              </a:endParaRPr>
            </a:p>
          </p:txBody>
        </p:sp>
        <p:sp>
          <p:nvSpPr>
            <p:cNvPr id="667652" name="Rectangle 4"/>
            <p:cNvSpPr>
              <a:spLocks noChangeArrowheads="1"/>
            </p:cNvSpPr>
            <p:nvPr/>
          </p:nvSpPr>
          <p:spPr bwMode="blackWhite">
            <a:xfrm>
              <a:off x="193" y="193"/>
              <a:ext cx="5373" cy="3635"/>
            </a:xfrm>
            <a:prstGeom prst="rect">
              <a:avLst/>
            </a:prstGeom>
            <a:solidFill>
              <a:schemeClr val="bg1"/>
            </a:solidFill>
            <a:ln w="9525">
              <a:solidFill>
                <a:schemeClr val="folHlink"/>
              </a:solidFill>
              <a:miter lim="800000"/>
              <a:headEnd/>
              <a:tailEnd/>
            </a:ln>
            <a:effectLst/>
          </p:spPr>
          <p:txBody>
            <a:bodyPr wrap="none" anchor="ctr"/>
            <a:lstStyle/>
            <a:p>
              <a:pPr algn="ctr"/>
              <a:endParaRPr lang="en-US" sz="2400">
                <a:solidFill>
                  <a:schemeClr val="tx1"/>
                </a:solidFill>
                <a:effectLst/>
                <a:latin typeface="Times New Roman" pitchFamily="1" charset="0"/>
                <a:ea typeface="ＭＳ Ｐゴシック" pitchFamily="1" charset="-128"/>
              </a:endParaRPr>
            </a:p>
          </p:txBody>
        </p:sp>
        <p:sp>
          <p:nvSpPr>
            <p:cNvPr id="667653" name="Line 5"/>
            <p:cNvSpPr>
              <a:spLocks noChangeShapeType="1"/>
            </p:cNvSpPr>
            <p:nvPr/>
          </p:nvSpPr>
          <p:spPr bwMode="auto">
            <a:xfrm>
              <a:off x="336" y="1092"/>
              <a:ext cx="5136" cy="0"/>
            </a:xfrm>
            <a:prstGeom prst="line">
              <a:avLst/>
            </a:prstGeom>
            <a:noFill/>
            <a:ln w="12700">
              <a:solidFill>
                <a:schemeClr val="accent2"/>
              </a:solidFill>
              <a:round/>
              <a:headEnd/>
              <a:tailEnd/>
            </a:ln>
            <a:effectLst/>
          </p:spPr>
          <p:txBody>
            <a:bodyPr/>
            <a:lstStyle/>
            <a:p>
              <a:endParaRPr lang="en-US"/>
            </a:p>
          </p:txBody>
        </p:sp>
      </p:grpSp>
      <p:sp>
        <p:nvSpPr>
          <p:cNvPr id="667654" name="Rectangle 6"/>
          <p:cNvSpPr>
            <a:spLocks noGrp="1" noChangeArrowheads="1"/>
          </p:cNvSpPr>
          <p:nvPr>
            <p:ph type="title"/>
          </p:nvPr>
        </p:nvSpPr>
        <p:spPr bwMode="auto">
          <a:xfrm>
            <a:off x="533400" y="473075"/>
            <a:ext cx="81534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667655" name="Rectangle 7"/>
          <p:cNvSpPr>
            <a:spLocks noGrp="1" noChangeArrowheads="1"/>
          </p:cNvSpPr>
          <p:nvPr>
            <p:ph type="body" idx="1"/>
          </p:nvPr>
        </p:nvSpPr>
        <p:spPr bwMode="auto">
          <a:xfrm>
            <a:off x="533400" y="1828800"/>
            <a:ext cx="8153400" cy="403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67656" name="Rectangle 8"/>
          <p:cNvSpPr>
            <a:spLocks noGrp="1" noChangeArrowheads="1"/>
          </p:cNvSpPr>
          <p:nvPr>
            <p:ph type="dt" sz="half" idx="2"/>
          </p:nvPr>
        </p:nvSpPr>
        <p:spPr bwMode="auto">
          <a:xfrm>
            <a:off x="533400" y="6248400"/>
            <a:ext cx="2057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000">
                <a:solidFill>
                  <a:schemeClr val="tx1"/>
                </a:solidFill>
                <a:effectLst/>
                <a:ea typeface="ＭＳ Ｐゴシック" pitchFamily="1" charset="-128"/>
              </a:defRPr>
            </a:lvl1pPr>
          </a:lstStyle>
          <a:p>
            <a:endParaRPr lang="en-US"/>
          </a:p>
        </p:txBody>
      </p:sp>
      <p:sp>
        <p:nvSpPr>
          <p:cNvPr id="667657" name="Rectangle 9"/>
          <p:cNvSpPr>
            <a:spLocks noGrp="1" noChangeArrowheads="1"/>
          </p:cNvSpPr>
          <p:nvPr>
            <p:ph type="ftr" sz="quarter" idx="3"/>
          </p:nvPr>
        </p:nvSpPr>
        <p:spPr bwMode="auto">
          <a:xfrm>
            <a:off x="32385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000">
                <a:solidFill>
                  <a:schemeClr val="tx1"/>
                </a:solidFill>
                <a:effectLst/>
                <a:ea typeface="ＭＳ Ｐゴシック" pitchFamily="1" charset="-128"/>
              </a:defRPr>
            </a:lvl1pPr>
          </a:lstStyle>
          <a:p>
            <a:endParaRPr lang="en-US"/>
          </a:p>
        </p:txBody>
      </p:sp>
      <p:sp>
        <p:nvSpPr>
          <p:cNvPr id="667658" name="Rectangle 10"/>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000">
                <a:solidFill>
                  <a:schemeClr val="tx1"/>
                </a:solidFill>
                <a:effectLst/>
                <a:ea typeface="ＭＳ Ｐゴシック" pitchFamily="1" charset="-128"/>
              </a:defRPr>
            </a:lvl1pPr>
          </a:lstStyle>
          <a:p>
            <a:fld id="{A527E50F-8B4A-4954-A2F7-408A71153F56}"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79" r:id="rId1"/>
    <p:sldLayoutId id="2147483820" r:id="rId2"/>
    <p:sldLayoutId id="2147483821" r:id="rId3"/>
    <p:sldLayoutId id="2147483822" r:id="rId4"/>
    <p:sldLayoutId id="2147483823" r:id="rId5"/>
    <p:sldLayoutId id="2147483824" r:id="rId6"/>
    <p:sldLayoutId id="2147483825" r:id="rId7"/>
    <p:sldLayoutId id="2147483826" r:id="rId8"/>
    <p:sldLayoutId id="2147483827" r:id="rId9"/>
    <p:sldLayoutId id="2147483828" r:id="rId10"/>
    <p:sldLayoutId id="2147483829" r:id="rId11"/>
  </p:sldLayoutIdLst>
  <p:timing>
    <p:tnLst>
      <p:par>
        <p:cTn id="1" dur="indefinite" restart="never" nodeType="tmRoot"/>
      </p:par>
    </p:tnLst>
  </p:timing>
  <p:txStyles>
    <p:titleStyle>
      <a:lvl1pPr algn="l" rtl="0" fontAlgn="base">
        <a:lnSpc>
          <a:spcPct val="80000"/>
        </a:lnSpc>
        <a:spcBef>
          <a:spcPct val="0"/>
        </a:spcBef>
        <a:spcAft>
          <a:spcPct val="0"/>
        </a:spcAft>
        <a:defRPr sz="4400">
          <a:solidFill>
            <a:schemeClr val="tx2"/>
          </a:solidFill>
          <a:latin typeface="+mj-lt"/>
          <a:ea typeface="+mj-ea"/>
          <a:cs typeface="+mj-cs"/>
        </a:defRPr>
      </a:lvl1pPr>
      <a:lvl2pPr algn="l" rtl="0" fontAlgn="base">
        <a:lnSpc>
          <a:spcPct val="80000"/>
        </a:lnSpc>
        <a:spcBef>
          <a:spcPct val="0"/>
        </a:spcBef>
        <a:spcAft>
          <a:spcPct val="0"/>
        </a:spcAft>
        <a:defRPr sz="4400">
          <a:solidFill>
            <a:schemeClr val="tx2"/>
          </a:solidFill>
          <a:latin typeface="Times New Roman" pitchFamily="1" charset="0"/>
        </a:defRPr>
      </a:lvl2pPr>
      <a:lvl3pPr algn="l" rtl="0" fontAlgn="base">
        <a:lnSpc>
          <a:spcPct val="80000"/>
        </a:lnSpc>
        <a:spcBef>
          <a:spcPct val="0"/>
        </a:spcBef>
        <a:spcAft>
          <a:spcPct val="0"/>
        </a:spcAft>
        <a:defRPr sz="4400">
          <a:solidFill>
            <a:schemeClr val="tx2"/>
          </a:solidFill>
          <a:latin typeface="Times New Roman" pitchFamily="1" charset="0"/>
        </a:defRPr>
      </a:lvl3pPr>
      <a:lvl4pPr algn="l" rtl="0" fontAlgn="base">
        <a:lnSpc>
          <a:spcPct val="80000"/>
        </a:lnSpc>
        <a:spcBef>
          <a:spcPct val="0"/>
        </a:spcBef>
        <a:spcAft>
          <a:spcPct val="0"/>
        </a:spcAft>
        <a:defRPr sz="4400">
          <a:solidFill>
            <a:schemeClr val="tx2"/>
          </a:solidFill>
          <a:latin typeface="Times New Roman" pitchFamily="1" charset="0"/>
        </a:defRPr>
      </a:lvl4pPr>
      <a:lvl5pPr algn="l" rtl="0" fontAlgn="base">
        <a:lnSpc>
          <a:spcPct val="80000"/>
        </a:lnSpc>
        <a:spcBef>
          <a:spcPct val="0"/>
        </a:spcBef>
        <a:spcAft>
          <a:spcPct val="0"/>
        </a:spcAft>
        <a:defRPr sz="4400">
          <a:solidFill>
            <a:schemeClr val="tx2"/>
          </a:solidFill>
          <a:latin typeface="Times New Roman" pitchFamily="1" charset="0"/>
        </a:defRPr>
      </a:lvl5pPr>
      <a:lvl6pPr marL="457200" algn="l" rtl="0" fontAlgn="base">
        <a:lnSpc>
          <a:spcPct val="80000"/>
        </a:lnSpc>
        <a:spcBef>
          <a:spcPct val="0"/>
        </a:spcBef>
        <a:spcAft>
          <a:spcPct val="0"/>
        </a:spcAft>
        <a:defRPr sz="4400">
          <a:solidFill>
            <a:schemeClr val="tx2"/>
          </a:solidFill>
          <a:latin typeface="Times New Roman" pitchFamily="1" charset="0"/>
        </a:defRPr>
      </a:lvl6pPr>
      <a:lvl7pPr marL="914400" algn="l" rtl="0" fontAlgn="base">
        <a:lnSpc>
          <a:spcPct val="80000"/>
        </a:lnSpc>
        <a:spcBef>
          <a:spcPct val="0"/>
        </a:spcBef>
        <a:spcAft>
          <a:spcPct val="0"/>
        </a:spcAft>
        <a:defRPr sz="4400">
          <a:solidFill>
            <a:schemeClr val="tx2"/>
          </a:solidFill>
          <a:latin typeface="Times New Roman" pitchFamily="1" charset="0"/>
        </a:defRPr>
      </a:lvl7pPr>
      <a:lvl8pPr marL="1371600" algn="l" rtl="0" fontAlgn="base">
        <a:lnSpc>
          <a:spcPct val="80000"/>
        </a:lnSpc>
        <a:spcBef>
          <a:spcPct val="0"/>
        </a:spcBef>
        <a:spcAft>
          <a:spcPct val="0"/>
        </a:spcAft>
        <a:defRPr sz="4400">
          <a:solidFill>
            <a:schemeClr val="tx2"/>
          </a:solidFill>
          <a:latin typeface="Times New Roman" pitchFamily="1" charset="0"/>
        </a:defRPr>
      </a:lvl8pPr>
      <a:lvl9pPr marL="1828800" algn="l" rtl="0" fontAlgn="base">
        <a:lnSpc>
          <a:spcPct val="80000"/>
        </a:lnSpc>
        <a:spcBef>
          <a:spcPct val="0"/>
        </a:spcBef>
        <a:spcAft>
          <a:spcPct val="0"/>
        </a:spcAft>
        <a:defRPr sz="4400">
          <a:solidFill>
            <a:schemeClr val="tx2"/>
          </a:solidFill>
          <a:latin typeface="Times New Roman" pitchFamily="1" charset="0"/>
        </a:defRPr>
      </a:lvl9pPr>
    </p:titleStyle>
    <p:bodyStyle>
      <a:lvl1pPr marL="342900" indent="-342900" algn="l" rtl="0" fontAlgn="base">
        <a:spcBef>
          <a:spcPct val="20000"/>
        </a:spcBef>
        <a:spcAft>
          <a:spcPct val="0"/>
        </a:spcAft>
        <a:buClr>
          <a:schemeClr val="accent2"/>
        </a:buClr>
        <a:buSzPct val="75000"/>
        <a:buFont typeface="Wingdings" pitchFamily="1" charset="2"/>
        <a:buChar char="n"/>
        <a:defRPr sz="3100">
          <a:solidFill>
            <a:schemeClr val="tx1"/>
          </a:solidFill>
          <a:latin typeface="+mn-lt"/>
          <a:ea typeface="+mn-ea"/>
          <a:cs typeface="+mn-cs"/>
        </a:defRPr>
      </a:lvl1pPr>
      <a:lvl2pPr marL="742950" indent="-285750" algn="l" rtl="0" fontAlgn="base">
        <a:spcBef>
          <a:spcPct val="20000"/>
        </a:spcBef>
        <a:spcAft>
          <a:spcPct val="0"/>
        </a:spcAft>
        <a:buClr>
          <a:schemeClr val="accent1"/>
        </a:buClr>
        <a:buSzPct val="65000"/>
        <a:buFont typeface="Wingdings" pitchFamily="1" charset="2"/>
        <a:buChar char="n"/>
        <a:defRPr sz="2600">
          <a:solidFill>
            <a:schemeClr val="tx1"/>
          </a:solidFill>
          <a:latin typeface="+mn-lt"/>
        </a:defRPr>
      </a:lvl2pPr>
      <a:lvl3pPr marL="1143000" indent="-228600" algn="l" rtl="0" fontAlgn="base">
        <a:spcBef>
          <a:spcPct val="20000"/>
        </a:spcBef>
        <a:spcAft>
          <a:spcPct val="0"/>
        </a:spcAft>
        <a:buClr>
          <a:schemeClr val="hlink"/>
        </a:buClr>
        <a:buSzPct val="55000"/>
        <a:buFont typeface="Wingdings" pitchFamily="1" charset="2"/>
        <a:buChar char="n"/>
        <a:defRPr sz="2400">
          <a:solidFill>
            <a:schemeClr val="tx1"/>
          </a:solidFill>
          <a:latin typeface="+mn-lt"/>
        </a:defRPr>
      </a:lvl3pPr>
      <a:lvl4pPr marL="1600200" indent="-228600" algn="l" rtl="0" fontAlgn="base">
        <a:spcBef>
          <a:spcPct val="20000"/>
        </a:spcBef>
        <a:spcAft>
          <a:spcPct val="0"/>
        </a:spcAft>
        <a:buClr>
          <a:schemeClr val="accent2"/>
        </a:buClr>
        <a:buFont typeface="Wingdings" pitchFamily="1" charset="2"/>
        <a:buChar char="§"/>
        <a:defRPr sz="2000">
          <a:solidFill>
            <a:schemeClr val="tx1"/>
          </a:solidFill>
          <a:latin typeface="+mn-lt"/>
        </a:defRPr>
      </a:lvl4pPr>
      <a:lvl5pPr marL="2057400" indent="-228600" algn="l" rtl="0" fontAlgn="base">
        <a:spcBef>
          <a:spcPct val="20000"/>
        </a:spcBef>
        <a:spcAft>
          <a:spcPct val="0"/>
        </a:spcAft>
        <a:buClr>
          <a:schemeClr val="tx1"/>
        </a:buClr>
        <a:buSzPct val="85000"/>
        <a:buFont typeface="Wingdings" pitchFamily="1" charset="2"/>
        <a:buChar char="§"/>
        <a:defRPr sz="2000">
          <a:solidFill>
            <a:schemeClr val="tx1"/>
          </a:solidFill>
          <a:latin typeface="+mn-lt"/>
        </a:defRPr>
      </a:lvl5pPr>
      <a:lvl6pPr marL="2514600" indent="-228600" algn="l" rtl="0" fontAlgn="base">
        <a:spcBef>
          <a:spcPct val="20000"/>
        </a:spcBef>
        <a:spcAft>
          <a:spcPct val="0"/>
        </a:spcAft>
        <a:buClr>
          <a:schemeClr val="tx1"/>
        </a:buClr>
        <a:buSzPct val="85000"/>
        <a:buFont typeface="Wingdings" pitchFamily="1" charset="2"/>
        <a:buChar char="§"/>
        <a:defRPr sz="2000">
          <a:solidFill>
            <a:schemeClr val="tx1"/>
          </a:solidFill>
          <a:latin typeface="+mn-lt"/>
        </a:defRPr>
      </a:lvl6pPr>
      <a:lvl7pPr marL="2971800" indent="-228600" algn="l" rtl="0" fontAlgn="base">
        <a:spcBef>
          <a:spcPct val="20000"/>
        </a:spcBef>
        <a:spcAft>
          <a:spcPct val="0"/>
        </a:spcAft>
        <a:buClr>
          <a:schemeClr val="tx1"/>
        </a:buClr>
        <a:buSzPct val="85000"/>
        <a:buFont typeface="Wingdings" pitchFamily="1" charset="2"/>
        <a:buChar char="§"/>
        <a:defRPr sz="2000">
          <a:solidFill>
            <a:schemeClr val="tx1"/>
          </a:solidFill>
          <a:latin typeface="+mn-lt"/>
        </a:defRPr>
      </a:lvl7pPr>
      <a:lvl8pPr marL="3429000" indent="-228600" algn="l" rtl="0" fontAlgn="base">
        <a:spcBef>
          <a:spcPct val="20000"/>
        </a:spcBef>
        <a:spcAft>
          <a:spcPct val="0"/>
        </a:spcAft>
        <a:buClr>
          <a:schemeClr val="tx1"/>
        </a:buClr>
        <a:buSzPct val="85000"/>
        <a:buFont typeface="Wingdings" pitchFamily="1" charset="2"/>
        <a:buChar char="§"/>
        <a:defRPr sz="2000">
          <a:solidFill>
            <a:schemeClr val="tx1"/>
          </a:solidFill>
          <a:latin typeface="+mn-lt"/>
        </a:defRPr>
      </a:lvl8pPr>
      <a:lvl9pPr marL="3886200" indent="-228600" algn="l" rtl="0" fontAlgn="base">
        <a:spcBef>
          <a:spcPct val="20000"/>
        </a:spcBef>
        <a:spcAft>
          <a:spcPct val="0"/>
        </a:spcAft>
        <a:buClr>
          <a:schemeClr val="tx1"/>
        </a:buClr>
        <a:buSzPct val="85000"/>
        <a:buFont typeface="Wingdings" pitchFamily="1"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90594" name="Picture 2" descr="bio section open3"/>
          <p:cNvPicPr>
            <a:picLocks noChangeAspect="1" noChangeArrowheads="1"/>
          </p:cNvPicPr>
          <p:nvPr/>
        </p:nvPicPr>
        <p:blipFill>
          <a:blip r:embed="rId13" cstate="print"/>
          <a:srcRect/>
          <a:stretch>
            <a:fillRect/>
          </a:stretch>
        </p:blipFill>
        <p:spPr bwMode="auto">
          <a:xfrm>
            <a:off x="0" y="0"/>
            <a:ext cx="9182100" cy="6883400"/>
          </a:xfrm>
          <a:prstGeom prst="rect">
            <a:avLst/>
          </a:prstGeom>
          <a:noFill/>
        </p:spPr>
      </p:pic>
      <p:sp>
        <p:nvSpPr>
          <p:cNvPr id="1390595" name="Rectangle 3"/>
          <p:cNvSpPr>
            <a:spLocks noChangeArrowheads="1"/>
          </p:cNvSpPr>
          <p:nvPr/>
        </p:nvSpPr>
        <p:spPr bwMode="auto">
          <a:xfrm>
            <a:off x="-14288" y="20638"/>
            <a:ext cx="3840163" cy="1952625"/>
          </a:xfrm>
          <a:prstGeom prst="rect">
            <a:avLst/>
          </a:prstGeom>
          <a:solidFill>
            <a:schemeClr val="bg1"/>
          </a:solidFill>
          <a:ln w="9525">
            <a:noFill/>
            <a:miter lim="800000"/>
            <a:headEnd/>
            <a:tailEnd/>
          </a:ln>
          <a:effectLst/>
        </p:spPr>
        <p:txBody>
          <a:bodyPr wrap="none" anchor="ctr"/>
          <a:lstStyle/>
          <a:p>
            <a:endParaRPr lang="en-US"/>
          </a:p>
        </p:txBody>
      </p:sp>
      <p:sp>
        <p:nvSpPr>
          <p:cNvPr id="1390596" name="Rectangle 4"/>
          <p:cNvSpPr>
            <a:spLocks noGrp="1" noChangeArrowheads="1"/>
          </p:cNvSpPr>
          <p:nvPr>
            <p:ph type="body" idx="1"/>
          </p:nvPr>
        </p:nvSpPr>
        <p:spPr bwMode="auto">
          <a:xfrm>
            <a:off x="273050" y="1095375"/>
            <a:ext cx="8502650" cy="4314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90597" name="Rectangle 5"/>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solidFill>
                  <a:schemeClr val="tx1"/>
                </a:solidFill>
                <a:effectLst/>
                <a:ea typeface="+mn-ea"/>
              </a:defRPr>
            </a:lvl1pPr>
          </a:lstStyle>
          <a:p>
            <a:endParaRPr lang="en-US"/>
          </a:p>
        </p:txBody>
      </p:sp>
      <p:sp>
        <p:nvSpPr>
          <p:cNvPr id="1390598" name="Rectangle 6"/>
          <p:cNvSpPr>
            <a:spLocks noGrp="1" noChangeArrowheads="1"/>
          </p:cNvSpPr>
          <p:nvPr>
            <p:ph type="ftr" sz="quarter" idx="3"/>
          </p:nvPr>
        </p:nvSpPr>
        <p:spPr bwMode="auto">
          <a:xfrm>
            <a:off x="3124200" y="66294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a:solidFill>
                  <a:schemeClr val="bg2"/>
                </a:solidFill>
                <a:effectLst/>
                <a:ea typeface="+mn-ea"/>
              </a:defRPr>
            </a:lvl1pPr>
          </a:lstStyle>
          <a:p>
            <a:r>
              <a:rPr lang="en-US"/>
              <a:t>Copyright Pearson Prentice Hall</a:t>
            </a:r>
          </a:p>
        </p:txBody>
      </p:sp>
      <p:sp>
        <p:nvSpPr>
          <p:cNvPr id="1390599" name="Rectangle 7"/>
          <p:cNvSpPr>
            <a:spLocks noGrp="1" noChangeArrowheads="1"/>
          </p:cNvSpPr>
          <p:nvPr>
            <p:ph type="sldNum" sz="quarter" idx="4"/>
          </p:nvPr>
        </p:nvSpPr>
        <p:spPr bwMode="auto">
          <a:xfrm>
            <a:off x="6791325" y="618331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solidFill>
                  <a:schemeClr val="tx1"/>
                </a:solidFill>
                <a:effectLst/>
                <a:ea typeface="+mn-ea"/>
              </a:defRPr>
            </a:lvl1pPr>
          </a:lstStyle>
          <a:p>
            <a:r>
              <a:rPr lang="en-US"/>
              <a:t>1</a:t>
            </a:r>
          </a:p>
        </p:txBody>
      </p:sp>
      <p:sp>
        <p:nvSpPr>
          <p:cNvPr id="1390600" name="Rectangle 8"/>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3200" b="1">
              <a:solidFill>
                <a:srgbClr val="000080"/>
              </a:solidFill>
              <a:effectLst/>
              <a:ea typeface="ＭＳ Ｐゴシック" pitchFamily="1" charset="-128"/>
            </a:endParaRPr>
          </a:p>
        </p:txBody>
      </p:sp>
      <p:pic>
        <p:nvPicPr>
          <p:cNvPr id="1390601" name="Picture 9" descr="logo_ph"/>
          <p:cNvPicPr>
            <a:picLocks noChangeAspect="1" noChangeArrowheads="1"/>
          </p:cNvPicPr>
          <p:nvPr/>
        </p:nvPicPr>
        <p:blipFill>
          <a:blip r:embed="rId14" cstate="print"/>
          <a:srcRect/>
          <a:stretch>
            <a:fillRect/>
          </a:stretch>
        </p:blipFill>
        <p:spPr bwMode="auto">
          <a:xfrm>
            <a:off x="161925" y="6267450"/>
            <a:ext cx="588963" cy="446088"/>
          </a:xfrm>
          <a:prstGeom prst="rect">
            <a:avLst/>
          </a:prstGeom>
          <a:noFill/>
        </p:spPr>
      </p:pic>
      <p:sp>
        <p:nvSpPr>
          <p:cNvPr id="1390602"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a:effectLst/>
              <a:ea typeface="ＭＳ Ｐゴシック" pitchFamily="1" charset="-128"/>
            </a:endParaRPr>
          </a:p>
        </p:txBody>
      </p:sp>
      <p:sp>
        <p:nvSpPr>
          <p:cNvPr id="1390603"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a:solidFill>
                <a:schemeClr val="tx1"/>
              </a:solidFill>
              <a:effectLst/>
              <a:ea typeface="ＭＳ Ｐゴシック" pitchFamily="1" charset="-128"/>
            </a:endParaRPr>
          </a:p>
        </p:txBody>
      </p:sp>
      <p:sp>
        <p:nvSpPr>
          <p:cNvPr id="1390604" name="Rectangle 12"/>
          <p:cNvSpPr>
            <a:spLocks noChangeArrowheads="1"/>
          </p:cNvSpPr>
          <p:nvPr/>
        </p:nvSpPr>
        <p:spPr bwMode="auto">
          <a:xfrm>
            <a:off x="0" y="0"/>
            <a:ext cx="9158288" cy="333375"/>
          </a:xfrm>
          <a:prstGeom prst="rect">
            <a:avLst/>
          </a:prstGeom>
          <a:solidFill>
            <a:srgbClr val="2C2C94"/>
          </a:solidFill>
          <a:ln w="9525">
            <a:noFill/>
            <a:miter lim="800000"/>
            <a:headEnd/>
            <a:tailEnd/>
          </a:ln>
          <a:effectLst/>
        </p:spPr>
        <p:txBody>
          <a:bodyPr wrap="none" anchor="ctr"/>
          <a:lstStyle/>
          <a:p>
            <a:pPr algn="ctr"/>
            <a:endParaRPr lang="en-US" sz="1800">
              <a:solidFill>
                <a:schemeClr val="tx1"/>
              </a:solidFill>
              <a:effectLst/>
            </a:endParaRPr>
          </a:p>
        </p:txBody>
      </p:sp>
      <p:sp>
        <p:nvSpPr>
          <p:cNvPr id="1390605" name="Rectangle 13">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390606" name="Picture 14" descr="red button"/>
          <p:cNvPicPr>
            <a:picLocks noChangeAspect="1" noChangeArrowheads="1"/>
          </p:cNvPicPr>
          <p:nvPr/>
        </p:nvPicPr>
        <p:blipFill>
          <a:blip r:embed="rId15" cstate="print"/>
          <a:srcRect/>
          <a:stretch>
            <a:fillRect/>
          </a:stretch>
        </p:blipFill>
        <p:spPr bwMode="auto">
          <a:xfrm>
            <a:off x="8048625" y="6399213"/>
            <a:ext cx="1143000" cy="406400"/>
          </a:xfrm>
          <a:prstGeom prst="rect">
            <a:avLst/>
          </a:prstGeom>
          <a:noFill/>
        </p:spPr>
      </p:pic>
      <p:sp>
        <p:nvSpPr>
          <p:cNvPr id="1390607" name="Text Box 15"/>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b="1">
                <a:effectLst/>
              </a:rPr>
              <a:t>End Show</a:t>
            </a:r>
          </a:p>
        </p:txBody>
      </p:sp>
      <p:sp>
        <p:nvSpPr>
          <p:cNvPr id="1390608" name="Rectangle 16">
            <a:hlinkClick r:id="" action="ppaction://hlinkshowjump?jump=endshow"/>
          </p:cNvPr>
          <p:cNvSpPr>
            <a:spLocks noChangeArrowheads="1"/>
          </p:cNvSpPr>
          <p:nvPr/>
        </p:nvSpPr>
        <p:spPr bwMode="auto">
          <a:xfrm>
            <a:off x="7996238" y="63087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390609" name="Picture 17" descr="section quizr">
            <a:hlinkClick r:id="" action="ppaction://hlinkshowjump?jump=nextslide"/>
          </p:cNvPr>
          <p:cNvPicPr>
            <a:picLocks noChangeAspect="1" noChangeArrowheads="1"/>
          </p:cNvPicPr>
          <p:nvPr/>
        </p:nvPicPr>
        <p:blipFill>
          <a:blip r:embed="rId16" cstate="print"/>
          <a:srcRect/>
          <a:stretch>
            <a:fillRect/>
          </a:stretch>
        </p:blipFill>
        <p:spPr bwMode="auto">
          <a:xfrm>
            <a:off x="1028700" y="2919413"/>
            <a:ext cx="2757488" cy="596900"/>
          </a:xfrm>
          <a:prstGeom prst="rect">
            <a:avLst/>
          </a:prstGeom>
          <a:noFill/>
        </p:spPr>
      </p:pic>
      <p:pic>
        <p:nvPicPr>
          <p:cNvPr id="1390610" name="Picture 18" descr="QT_icon">
            <a:hlinkClick r:id="rId17" action="ppaction://hlinkfile"/>
          </p:cNvPr>
          <p:cNvPicPr>
            <a:picLocks noChangeAspect="1" noChangeArrowheads="1"/>
          </p:cNvPicPr>
          <p:nvPr/>
        </p:nvPicPr>
        <p:blipFill>
          <a:blip r:embed="rId18" cstate="print"/>
          <a:srcRect/>
          <a:stretch>
            <a:fillRect/>
          </a:stretch>
        </p:blipFill>
        <p:spPr bwMode="auto">
          <a:xfrm>
            <a:off x="5446713" y="2730500"/>
            <a:ext cx="2211387" cy="854075"/>
          </a:xfrm>
          <a:prstGeom prst="rect">
            <a:avLst/>
          </a:prstGeom>
          <a:noFill/>
          <a:ln w="9525">
            <a:noFill/>
            <a:miter lim="800000"/>
            <a:headEnd/>
            <a:tailEnd/>
          </a:ln>
        </p:spPr>
      </p:pic>
      <p:sp>
        <p:nvSpPr>
          <p:cNvPr id="1390611" name="Text Box 19"/>
          <p:cNvSpPr txBox="1">
            <a:spLocks noChangeArrowheads="1"/>
          </p:cNvSpPr>
          <p:nvPr/>
        </p:nvSpPr>
        <p:spPr bwMode="auto">
          <a:xfrm>
            <a:off x="4016375" y="2659063"/>
            <a:ext cx="936625" cy="519112"/>
          </a:xfrm>
          <a:prstGeom prst="rect">
            <a:avLst/>
          </a:prstGeom>
          <a:noFill/>
          <a:ln w="9525">
            <a:noFill/>
            <a:miter lim="800000"/>
            <a:headEnd/>
            <a:tailEnd/>
          </a:ln>
          <a:effectLst/>
        </p:spPr>
        <p:txBody>
          <a:bodyPr wrap="none">
            <a:spAutoFit/>
          </a:bodyPr>
          <a:lstStyle/>
          <a:p>
            <a:r>
              <a:rPr lang="en-US" i="1">
                <a:solidFill>
                  <a:schemeClr val="tx1"/>
                </a:solidFill>
                <a:effectLst/>
              </a:rPr>
              <a:t>- or -</a:t>
            </a:r>
          </a:p>
        </p:txBody>
      </p:sp>
      <p:pic>
        <p:nvPicPr>
          <p:cNvPr id="1390612" name="Picture 20" descr="sectionQUIZ_BAR copy"/>
          <p:cNvPicPr>
            <a:picLocks noChangeAspect="1" noChangeArrowheads="1"/>
          </p:cNvPicPr>
          <p:nvPr/>
        </p:nvPicPr>
        <p:blipFill>
          <a:blip r:embed="rId19" cstate="print"/>
          <a:srcRect/>
          <a:stretch>
            <a:fillRect/>
          </a:stretch>
        </p:blipFill>
        <p:spPr bwMode="auto">
          <a:xfrm>
            <a:off x="0" y="0"/>
            <a:ext cx="4900613" cy="771525"/>
          </a:xfrm>
          <a:prstGeom prst="rect">
            <a:avLst/>
          </a:prstGeom>
          <a:noFill/>
        </p:spPr>
      </p:pic>
      <p:sp>
        <p:nvSpPr>
          <p:cNvPr id="1390613" name="Text Box 21"/>
          <p:cNvSpPr txBox="1">
            <a:spLocks noChangeArrowheads="1"/>
          </p:cNvSpPr>
          <p:nvPr/>
        </p:nvSpPr>
        <p:spPr bwMode="auto">
          <a:xfrm>
            <a:off x="1152525" y="2276475"/>
            <a:ext cx="2314575" cy="396875"/>
          </a:xfrm>
          <a:prstGeom prst="rect">
            <a:avLst/>
          </a:prstGeom>
          <a:noFill/>
          <a:ln w="9525">
            <a:noFill/>
            <a:miter lim="800000"/>
            <a:headEnd/>
            <a:tailEnd/>
          </a:ln>
          <a:effectLst/>
        </p:spPr>
        <p:txBody>
          <a:bodyPr>
            <a:spAutoFit/>
          </a:bodyPr>
          <a:lstStyle/>
          <a:p>
            <a:pPr algn="ctr">
              <a:spcBef>
                <a:spcPct val="50000"/>
              </a:spcBef>
            </a:pPr>
            <a:r>
              <a:rPr lang="en-US" sz="2000" b="1">
                <a:solidFill>
                  <a:schemeClr val="tx1"/>
                </a:solidFill>
                <a:effectLst/>
              </a:rPr>
              <a:t>Continue to:</a:t>
            </a:r>
          </a:p>
        </p:txBody>
      </p:sp>
      <p:sp>
        <p:nvSpPr>
          <p:cNvPr id="1390614" name="Text Box 22"/>
          <p:cNvSpPr txBox="1">
            <a:spLocks noChangeArrowheads="1"/>
          </p:cNvSpPr>
          <p:nvPr/>
        </p:nvSpPr>
        <p:spPr bwMode="auto">
          <a:xfrm>
            <a:off x="5286375" y="2273300"/>
            <a:ext cx="2592388" cy="396875"/>
          </a:xfrm>
          <a:prstGeom prst="rect">
            <a:avLst/>
          </a:prstGeom>
          <a:noFill/>
          <a:ln w="9525">
            <a:noFill/>
            <a:miter lim="800000"/>
            <a:headEnd/>
            <a:tailEnd/>
          </a:ln>
          <a:effectLst/>
        </p:spPr>
        <p:txBody>
          <a:bodyPr>
            <a:spAutoFit/>
          </a:bodyPr>
          <a:lstStyle/>
          <a:p>
            <a:pPr algn="ctr">
              <a:spcBef>
                <a:spcPct val="50000"/>
              </a:spcBef>
            </a:pPr>
            <a:r>
              <a:rPr lang="en-US" sz="2000" b="1">
                <a:solidFill>
                  <a:schemeClr val="tx1"/>
                </a:solidFill>
                <a:effectLst/>
              </a:rPr>
              <a:t>Click to Launch:</a:t>
            </a:r>
          </a:p>
        </p:txBody>
      </p:sp>
      <p:sp>
        <p:nvSpPr>
          <p:cNvPr id="1390615" name="Rectangle 23"/>
          <p:cNvSpPr>
            <a:spLocks noGrp="1" noChangeArrowheads="1"/>
          </p:cNvSpPr>
          <p:nvPr>
            <p:ph type="title"/>
          </p:nvPr>
        </p:nvSpPr>
        <p:spPr bwMode="auto">
          <a:xfrm>
            <a:off x="14288" y="-504825"/>
            <a:ext cx="1069975" cy="17668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1390616" name="Rectangle 24"/>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b="1">
                <a:effectLst/>
                <a:ea typeface="ＭＳ Ｐゴシック" pitchFamily="1" charset="-128"/>
              </a:rPr>
              <a:t>Slide </a:t>
            </a:r>
          </a:p>
          <a:p>
            <a:pPr algn="r"/>
            <a:fld id="{B6FAA434-FB22-4604-A9E9-358051CA7636}" type="slidenum">
              <a:rPr lang="en-US" sz="1200" b="1">
                <a:effectLst/>
                <a:ea typeface="ＭＳ Ｐゴシック" pitchFamily="1" charset="-128"/>
              </a:rPr>
              <a:pPr algn="r"/>
              <a:t>‹#›</a:t>
            </a:fld>
            <a:r>
              <a:rPr lang="en-US" sz="1200" b="1">
                <a:effectLst/>
                <a:ea typeface="ＭＳ Ｐゴシック" pitchFamily="1" charset="-128"/>
              </a:rPr>
              <a:t> of 47</a:t>
            </a:r>
            <a:endParaRPr lang="en-US" sz="1400" b="1">
              <a:effectLst/>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Lst>
  <p:timing>
    <p:tnLst>
      <p:par>
        <p:cTn id="1" dur="indefinite" restart="never" nodeType="tmRoot"/>
      </p:par>
    </p:tnLst>
  </p:timing>
  <p:hf sldNum="0" hdr="0" dt="0"/>
  <p:txStyles>
    <p:titleStyle>
      <a:lvl1pPr algn="r" rtl="0" fontAlgn="base">
        <a:spcBef>
          <a:spcPct val="0"/>
        </a:spcBef>
        <a:spcAft>
          <a:spcPct val="0"/>
        </a:spcAft>
        <a:defRPr sz="2200" b="1">
          <a:solidFill>
            <a:schemeClr val="bg1"/>
          </a:solidFill>
          <a:latin typeface="+mj-lt"/>
          <a:ea typeface="+mj-ea"/>
          <a:cs typeface="+mj-cs"/>
        </a:defRPr>
      </a:lvl1pPr>
      <a:lvl2pPr algn="r" rtl="0" fontAlgn="base">
        <a:spcBef>
          <a:spcPct val="0"/>
        </a:spcBef>
        <a:spcAft>
          <a:spcPct val="0"/>
        </a:spcAft>
        <a:defRPr sz="2200" b="1">
          <a:solidFill>
            <a:schemeClr val="bg1"/>
          </a:solidFill>
          <a:latin typeface="Arial" charset="0"/>
          <a:ea typeface="ＭＳ Ｐゴシック" pitchFamily="1" charset="-128"/>
        </a:defRPr>
      </a:lvl2pPr>
      <a:lvl3pPr algn="r" rtl="0" fontAlgn="base">
        <a:spcBef>
          <a:spcPct val="0"/>
        </a:spcBef>
        <a:spcAft>
          <a:spcPct val="0"/>
        </a:spcAft>
        <a:defRPr sz="2200" b="1">
          <a:solidFill>
            <a:schemeClr val="bg1"/>
          </a:solidFill>
          <a:latin typeface="Arial" charset="0"/>
          <a:ea typeface="ＭＳ Ｐゴシック" pitchFamily="1" charset="-128"/>
        </a:defRPr>
      </a:lvl3pPr>
      <a:lvl4pPr algn="r" rtl="0" fontAlgn="base">
        <a:spcBef>
          <a:spcPct val="0"/>
        </a:spcBef>
        <a:spcAft>
          <a:spcPct val="0"/>
        </a:spcAft>
        <a:defRPr sz="2200" b="1">
          <a:solidFill>
            <a:schemeClr val="bg1"/>
          </a:solidFill>
          <a:latin typeface="Arial" charset="0"/>
          <a:ea typeface="ＭＳ Ｐゴシック" pitchFamily="1" charset="-128"/>
        </a:defRPr>
      </a:lvl4pPr>
      <a:lvl5pPr algn="r" rtl="0" fontAlgn="base">
        <a:spcBef>
          <a:spcPct val="0"/>
        </a:spcBef>
        <a:spcAft>
          <a:spcPct val="0"/>
        </a:spcAft>
        <a:defRPr sz="2200" b="1">
          <a:solidFill>
            <a:schemeClr val="bg1"/>
          </a:solidFill>
          <a:latin typeface="Arial" charset="0"/>
          <a:ea typeface="ＭＳ Ｐゴシック" pitchFamily="1" charset="-128"/>
        </a:defRPr>
      </a:lvl5pPr>
      <a:lvl6pPr marL="457200" algn="r" rtl="0" fontAlgn="base">
        <a:spcBef>
          <a:spcPct val="0"/>
        </a:spcBef>
        <a:spcAft>
          <a:spcPct val="0"/>
        </a:spcAft>
        <a:defRPr sz="2200" b="1">
          <a:solidFill>
            <a:schemeClr val="bg1"/>
          </a:solidFill>
          <a:latin typeface="Arial" charset="0"/>
          <a:ea typeface="ＭＳ Ｐゴシック" pitchFamily="1" charset="-128"/>
        </a:defRPr>
      </a:lvl6pPr>
      <a:lvl7pPr marL="914400" algn="r" rtl="0" fontAlgn="base">
        <a:spcBef>
          <a:spcPct val="0"/>
        </a:spcBef>
        <a:spcAft>
          <a:spcPct val="0"/>
        </a:spcAft>
        <a:defRPr sz="2200" b="1">
          <a:solidFill>
            <a:schemeClr val="bg1"/>
          </a:solidFill>
          <a:latin typeface="Arial" charset="0"/>
          <a:ea typeface="ＭＳ Ｐゴシック" pitchFamily="1" charset="-128"/>
        </a:defRPr>
      </a:lvl7pPr>
      <a:lvl8pPr marL="1371600" algn="r" rtl="0" fontAlgn="base">
        <a:spcBef>
          <a:spcPct val="0"/>
        </a:spcBef>
        <a:spcAft>
          <a:spcPct val="0"/>
        </a:spcAft>
        <a:defRPr sz="2200" b="1">
          <a:solidFill>
            <a:schemeClr val="bg1"/>
          </a:solidFill>
          <a:latin typeface="Arial" charset="0"/>
          <a:ea typeface="ＭＳ Ｐゴシック" pitchFamily="1" charset="-128"/>
        </a:defRPr>
      </a:lvl8pPr>
      <a:lvl9pPr marL="1828800" algn="r" rtl="0" fontAlgn="base">
        <a:spcBef>
          <a:spcPct val="0"/>
        </a:spcBef>
        <a:spcAft>
          <a:spcPct val="0"/>
        </a:spcAft>
        <a:defRPr sz="2200" b="1">
          <a:solidFill>
            <a:schemeClr val="bg1"/>
          </a:solidFill>
          <a:latin typeface="Arial" charset="0"/>
          <a:ea typeface="ＭＳ Ｐゴシック" pitchFamily="1" charset="-128"/>
        </a:defRPr>
      </a:lvl9pPr>
    </p:titleStyle>
    <p:bodyStyle>
      <a:lvl1pPr algn="l" rtl="0" fontAlgn="base">
        <a:spcBef>
          <a:spcPct val="0"/>
        </a:spcBef>
        <a:spcAft>
          <a:spcPct val="50000"/>
        </a:spcAft>
        <a:defRPr sz="3200" b="1">
          <a:solidFill>
            <a:srgbClr val="000080"/>
          </a:solidFill>
          <a:latin typeface="+mn-lt"/>
          <a:ea typeface="+mn-ea"/>
          <a:cs typeface="+mn-cs"/>
        </a:defRPr>
      </a:lvl1pPr>
      <a:lvl2pPr marL="509588" algn="l" rtl="0" fontAlgn="base">
        <a:spcBef>
          <a:spcPct val="0"/>
        </a:spcBef>
        <a:spcAft>
          <a:spcPct val="50000"/>
        </a:spcAft>
        <a:defRPr sz="2800" b="1">
          <a:solidFill>
            <a:srgbClr val="006400"/>
          </a:solidFill>
          <a:latin typeface="+mn-lt"/>
          <a:ea typeface="+mn-ea"/>
        </a:defRPr>
      </a:lvl2pPr>
      <a:lvl3pPr marL="625475" algn="l" rtl="0" fontAlgn="base">
        <a:spcBef>
          <a:spcPct val="0"/>
        </a:spcBef>
        <a:spcAft>
          <a:spcPct val="50000"/>
        </a:spcAft>
        <a:defRPr sz="2800">
          <a:solidFill>
            <a:schemeClr val="tx1"/>
          </a:solidFill>
          <a:latin typeface="+mn-lt"/>
          <a:ea typeface="+mn-ea"/>
        </a:defRPr>
      </a:lvl3pPr>
      <a:lvl4pPr marL="1371600" indent="-457200" algn="l" rtl="0" fontAlgn="base">
        <a:spcBef>
          <a:spcPct val="0"/>
        </a:spcBef>
        <a:spcAft>
          <a:spcPct val="50000"/>
        </a:spcAft>
        <a:buAutoNum type="alphaLcPeriod"/>
        <a:defRPr sz="2400">
          <a:solidFill>
            <a:schemeClr val="tx1"/>
          </a:solidFill>
          <a:latin typeface="+mn-lt"/>
          <a:ea typeface="+mn-ea"/>
        </a:defRPr>
      </a:lvl4pPr>
      <a:lvl5pPr marL="3405188" indent="-609600" algn="l" rtl="0" fontAlgn="base">
        <a:spcBef>
          <a:spcPct val="20000"/>
        </a:spcBef>
        <a:spcAft>
          <a:spcPct val="0"/>
        </a:spcAft>
        <a:buChar char="»"/>
        <a:defRPr sz="2800">
          <a:solidFill>
            <a:schemeClr val="tx1"/>
          </a:solidFill>
          <a:latin typeface="+mn-lt"/>
          <a:ea typeface="+mn-ea"/>
        </a:defRPr>
      </a:lvl5pPr>
      <a:lvl6pPr marL="3862388" indent="-609600" algn="l" rtl="0" fontAlgn="base">
        <a:spcBef>
          <a:spcPct val="20000"/>
        </a:spcBef>
        <a:spcAft>
          <a:spcPct val="0"/>
        </a:spcAft>
        <a:buChar char="»"/>
        <a:defRPr sz="2800">
          <a:solidFill>
            <a:schemeClr val="tx1"/>
          </a:solidFill>
          <a:latin typeface="+mn-lt"/>
          <a:ea typeface="+mn-ea"/>
        </a:defRPr>
      </a:lvl6pPr>
      <a:lvl7pPr marL="4319588" indent="-609600" algn="l" rtl="0" fontAlgn="base">
        <a:spcBef>
          <a:spcPct val="20000"/>
        </a:spcBef>
        <a:spcAft>
          <a:spcPct val="0"/>
        </a:spcAft>
        <a:buChar char="»"/>
        <a:defRPr sz="2800">
          <a:solidFill>
            <a:schemeClr val="tx1"/>
          </a:solidFill>
          <a:latin typeface="+mn-lt"/>
          <a:ea typeface="+mn-ea"/>
        </a:defRPr>
      </a:lvl7pPr>
      <a:lvl8pPr marL="4776788" indent="-609600" algn="l" rtl="0" fontAlgn="base">
        <a:spcBef>
          <a:spcPct val="20000"/>
        </a:spcBef>
        <a:spcAft>
          <a:spcPct val="0"/>
        </a:spcAft>
        <a:buChar char="»"/>
        <a:defRPr sz="2800">
          <a:solidFill>
            <a:schemeClr val="tx1"/>
          </a:solidFill>
          <a:latin typeface="+mn-lt"/>
          <a:ea typeface="+mn-ea"/>
        </a:defRPr>
      </a:lvl8pPr>
      <a:lvl9pPr marL="5233988" indent="-609600" algn="l" rtl="0" fontAlgn="base">
        <a:spcBef>
          <a:spcPct val="20000"/>
        </a:spcBef>
        <a:spcAft>
          <a:spcPct val="0"/>
        </a:spcAft>
        <a:buChar char="»"/>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93666" name="Picture 2" descr="bio section open3"/>
          <p:cNvPicPr>
            <a:picLocks noChangeAspect="1" noChangeArrowheads="1"/>
          </p:cNvPicPr>
          <p:nvPr/>
        </p:nvPicPr>
        <p:blipFill>
          <a:blip r:embed="rId13" cstate="print"/>
          <a:srcRect/>
          <a:stretch>
            <a:fillRect/>
          </a:stretch>
        </p:blipFill>
        <p:spPr bwMode="auto">
          <a:xfrm>
            <a:off x="0" y="0"/>
            <a:ext cx="9182100" cy="6883400"/>
          </a:xfrm>
          <a:prstGeom prst="rect">
            <a:avLst/>
          </a:prstGeom>
          <a:noFill/>
        </p:spPr>
      </p:pic>
      <p:sp>
        <p:nvSpPr>
          <p:cNvPr id="1393667" name="Rectangle 3"/>
          <p:cNvSpPr>
            <a:spLocks noChangeArrowheads="1"/>
          </p:cNvSpPr>
          <p:nvPr/>
        </p:nvSpPr>
        <p:spPr bwMode="auto">
          <a:xfrm>
            <a:off x="-14288" y="20638"/>
            <a:ext cx="3840163" cy="1952625"/>
          </a:xfrm>
          <a:prstGeom prst="rect">
            <a:avLst/>
          </a:prstGeom>
          <a:solidFill>
            <a:schemeClr val="bg1"/>
          </a:solidFill>
          <a:ln w="9525">
            <a:noFill/>
            <a:miter lim="800000"/>
            <a:headEnd/>
            <a:tailEnd/>
          </a:ln>
          <a:effectLst/>
        </p:spPr>
        <p:txBody>
          <a:bodyPr wrap="none" anchor="ctr"/>
          <a:lstStyle/>
          <a:p>
            <a:endParaRPr lang="en-US"/>
          </a:p>
        </p:txBody>
      </p:sp>
      <p:sp>
        <p:nvSpPr>
          <p:cNvPr id="1393668" name="Rectangle 4"/>
          <p:cNvSpPr>
            <a:spLocks noGrp="1" noChangeArrowheads="1"/>
          </p:cNvSpPr>
          <p:nvPr>
            <p:ph type="body" idx="1"/>
          </p:nvPr>
        </p:nvSpPr>
        <p:spPr bwMode="auto">
          <a:xfrm>
            <a:off x="273050" y="1095375"/>
            <a:ext cx="8502650" cy="4314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93669" name="Rectangle 5"/>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solidFill>
                  <a:schemeClr val="tx1"/>
                </a:solidFill>
                <a:effectLst/>
                <a:ea typeface="+mn-ea"/>
              </a:defRPr>
            </a:lvl1pPr>
          </a:lstStyle>
          <a:p>
            <a:endParaRPr lang="en-US"/>
          </a:p>
        </p:txBody>
      </p:sp>
      <p:sp>
        <p:nvSpPr>
          <p:cNvPr id="1393670" name="Rectangle 6"/>
          <p:cNvSpPr>
            <a:spLocks noGrp="1" noChangeArrowheads="1"/>
          </p:cNvSpPr>
          <p:nvPr>
            <p:ph type="ftr" sz="quarter" idx="3"/>
          </p:nvPr>
        </p:nvSpPr>
        <p:spPr bwMode="auto">
          <a:xfrm>
            <a:off x="3124200" y="66294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a:solidFill>
                  <a:schemeClr val="bg2"/>
                </a:solidFill>
                <a:effectLst/>
                <a:ea typeface="+mn-ea"/>
              </a:defRPr>
            </a:lvl1pPr>
          </a:lstStyle>
          <a:p>
            <a:r>
              <a:rPr lang="en-US"/>
              <a:t>Copyright Pearson Prentice Hall</a:t>
            </a:r>
          </a:p>
        </p:txBody>
      </p:sp>
      <p:sp>
        <p:nvSpPr>
          <p:cNvPr id="1393671" name="Rectangle 7"/>
          <p:cNvSpPr>
            <a:spLocks noGrp="1" noChangeArrowheads="1"/>
          </p:cNvSpPr>
          <p:nvPr>
            <p:ph type="sldNum" sz="quarter" idx="4"/>
          </p:nvPr>
        </p:nvSpPr>
        <p:spPr bwMode="auto">
          <a:xfrm>
            <a:off x="6791325" y="618331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solidFill>
                  <a:schemeClr val="tx1"/>
                </a:solidFill>
                <a:effectLst/>
                <a:ea typeface="+mn-ea"/>
              </a:defRPr>
            </a:lvl1pPr>
          </a:lstStyle>
          <a:p>
            <a:r>
              <a:rPr lang="en-US"/>
              <a:t>1</a:t>
            </a:r>
          </a:p>
        </p:txBody>
      </p:sp>
      <p:sp>
        <p:nvSpPr>
          <p:cNvPr id="1393672" name="Rectangle 8"/>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tabLst>
                <a:tab pos="808038" algn="l"/>
                <a:tab pos="1311275" algn="l"/>
                <a:tab pos="1651000" algn="l"/>
              </a:tabLst>
            </a:pPr>
            <a:endParaRPr lang="en-US" sz="3200" b="1">
              <a:solidFill>
                <a:srgbClr val="000080"/>
              </a:solidFill>
              <a:effectLst/>
              <a:ea typeface="ＭＳ Ｐゴシック" pitchFamily="1" charset="-128"/>
            </a:endParaRPr>
          </a:p>
        </p:txBody>
      </p:sp>
      <p:pic>
        <p:nvPicPr>
          <p:cNvPr id="1393673" name="Picture 9" descr="logo_ph"/>
          <p:cNvPicPr>
            <a:picLocks noChangeAspect="1" noChangeArrowheads="1"/>
          </p:cNvPicPr>
          <p:nvPr/>
        </p:nvPicPr>
        <p:blipFill>
          <a:blip r:embed="rId14" cstate="print"/>
          <a:srcRect/>
          <a:stretch>
            <a:fillRect/>
          </a:stretch>
        </p:blipFill>
        <p:spPr bwMode="auto">
          <a:xfrm>
            <a:off x="161925" y="6267450"/>
            <a:ext cx="588963" cy="446088"/>
          </a:xfrm>
          <a:prstGeom prst="rect">
            <a:avLst/>
          </a:prstGeom>
          <a:noFill/>
        </p:spPr>
      </p:pic>
      <p:sp>
        <p:nvSpPr>
          <p:cNvPr id="1393674" name="Rectangle 10"/>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a:effectLst/>
              <a:ea typeface="ＭＳ Ｐゴシック" pitchFamily="1" charset="-128"/>
            </a:endParaRPr>
          </a:p>
        </p:txBody>
      </p:sp>
      <p:sp>
        <p:nvSpPr>
          <p:cNvPr id="1393675" name="Text Box 11"/>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a:solidFill>
                <a:schemeClr val="tx1"/>
              </a:solidFill>
              <a:effectLst/>
              <a:ea typeface="ＭＳ Ｐゴシック" pitchFamily="1" charset="-128"/>
            </a:endParaRPr>
          </a:p>
        </p:txBody>
      </p:sp>
      <p:sp>
        <p:nvSpPr>
          <p:cNvPr id="1393676" name="Rectangle 12"/>
          <p:cNvSpPr>
            <a:spLocks noChangeArrowheads="1"/>
          </p:cNvSpPr>
          <p:nvPr/>
        </p:nvSpPr>
        <p:spPr bwMode="auto">
          <a:xfrm>
            <a:off x="0" y="0"/>
            <a:ext cx="9158288" cy="333375"/>
          </a:xfrm>
          <a:prstGeom prst="rect">
            <a:avLst/>
          </a:prstGeom>
          <a:solidFill>
            <a:srgbClr val="2C2C94"/>
          </a:solidFill>
          <a:ln w="9525">
            <a:noFill/>
            <a:miter lim="800000"/>
            <a:headEnd/>
            <a:tailEnd/>
          </a:ln>
          <a:effectLst/>
        </p:spPr>
        <p:txBody>
          <a:bodyPr wrap="none" anchor="ctr"/>
          <a:lstStyle/>
          <a:p>
            <a:pPr algn="ctr"/>
            <a:endParaRPr lang="en-US" sz="1800">
              <a:solidFill>
                <a:schemeClr val="tx1"/>
              </a:solidFill>
              <a:effectLst/>
            </a:endParaRPr>
          </a:p>
        </p:txBody>
      </p:sp>
      <p:sp>
        <p:nvSpPr>
          <p:cNvPr id="1393677" name="Rectangle 13">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393678" name="Picture 14" descr="red button"/>
          <p:cNvPicPr>
            <a:picLocks noChangeAspect="1" noChangeArrowheads="1"/>
          </p:cNvPicPr>
          <p:nvPr/>
        </p:nvPicPr>
        <p:blipFill>
          <a:blip r:embed="rId15" cstate="print"/>
          <a:srcRect/>
          <a:stretch>
            <a:fillRect/>
          </a:stretch>
        </p:blipFill>
        <p:spPr bwMode="auto">
          <a:xfrm>
            <a:off x="8048625" y="6399213"/>
            <a:ext cx="1143000" cy="406400"/>
          </a:xfrm>
          <a:prstGeom prst="rect">
            <a:avLst/>
          </a:prstGeom>
          <a:noFill/>
        </p:spPr>
      </p:pic>
      <p:sp>
        <p:nvSpPr>
          <p:cNvPr id="1393679" name="Text Box 15"/>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b="1">
                <a:effectLst/>
              </a:rPr>
              <a:t>End Show</a:t>
            </a:r>
          </a:p>
        </p:txBody>
      </p:sp>
      <p:sp>
        <p:nvSpPr>
          <p:cNvPr id="1393680" name="Rectangle 16">
            <a:hlinkClick r:id="" action="ppaction://hlinkshowjump?jump=endshow"/>
          </p:cNvPr>
          <p:cNvSpPr>
            <a:spLocks noChangeArrowheads="1"/>
          </p:cNvSpPr>
          <p:nvPr/>
        </p:nvSpPr>
        <p:spPr bwMode="auto">
          <a:xfrm>
            <a:off x="7996238" y="63087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393681" name="Picture 17" descr="sectionQUIZ_BAR copy"/>
          <p:cNvPicPr>
            <a:picLocks noChangeAspect="1" noChangeArrowheads="1"/>
          </p:cNvPicPr>
          <p:nvPr/>
        </p:nvPicPr>
        <p:blipFill>
          <a:blip r:embed="rId16" cstate="print"/>
          <a:srcRect/>
          <a:stretch>
            <a:fillRect/>
          </a:stretch>
        </p:blipFill>
        <p:spPr bwMode="auto">
          <a:xfrm>
            <a:off x="0" y="0"/>
            <a:ext cx="4900613" cy="771525"/>
          </a:xfrm>
          <a:prstGeom prst="rect">
            <a:avLst/>
          </a:prstGeom>
          <a:noFill/>
        </p:spPr>
      </p:pic>
      <p:sp>
        <p:nvSpPr>
          <p:cNvPr id="1393682" name="Rectangle 18"/>
          <p:cNvSpPr>
            <a:spLocks noGrp="1" noChangeArrowheads="1"/>
          </p:cNvSpPr>
          <p:nvPr>
            <p:ph type="title"/>
          </p:nvPr>
        </p:nvSpPr>
        <p:spPr bwMode="auto">
          <a:xfrm>
            <a:off x="14288" y="-504825"/>
            <a:ext cx="1069975" cy="17668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a:r>
              <a:rPr lang="en-US" smtClean="0"/>
              <a:t>Click to edit Master title style</a:t>
            </a:r>
          </a:p>
        </p:txBody>
      </p:sp>
      <p:sp>
        <p:nvSpPr>
          <p:cNvPr id="1393683" name="Rectangle 19"/>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b="1">
                <a:effectLst/>
                <a:ea typeface="ＭＳ Ｐゴシック" pitchFamily="1" charset="-128"/>
              </a:rPr>
              <a:t>Slide </a:t>
            </a:r>
          </a:p>
          <a:p>
            <a:pPr algn="r"/>
            <a:fld id="{6C410DD3-F5C3-4D28-B74C-5EB93D493EFB}" type="slidenum">
              <a:rPr lang="en-US" sz="1200" b="1">
                <a:effectLst/>
                <a:ea typeface="ＭＳ Ｐゴシック" pitchFamily="1" charset="-128"/>
              </a:rPr>
              <a:pPr algn="r"/>
              <a:t>‹#›</a:t>
            </a:fld>
            <a:r>
              <a:rPr lang="en-US" sz="1200" b="1">
                <a:effectLst/>
                <a:ea typeface="ＭＳ Ｐゴシック" pitchFamily="1" charset="-128"/>
              </a:rPr>
              <a:t> of 47</a:t>
            </a:r>
            <a:endParaRPr lang="en-US" sz="1400" b="1">
              <a:effectLst/>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iming>
    <p:tnLst>
      <p:par>
        <p:cTn id="1" dur="indefinite" restart="never" nodeType="tmRoot"/>
      </p:par>
    </p:tnLst>
  </p:timing>
  <p:hf sldNum="0" hdr="0" dt="0"/>
  <p:txStyles>
    <p:titleStyle>
      <a:lvl1pPr algn="r" rtl="0" fontAlgn="base">
        <a:spcBef>
          <a:spcPct val="0"/>
        </a:spcBef>
        <a:spcAft>
          <a:spcPct val="0"/>
        </a:spcAft>
        <a:defRPr sz="2200" b="1">
          <a:solidFill>
            <a:schemeClr val="bg1"/>
          </a:solidFill>
          <a:latin typeface="+mj-lt"/>
          <a:ea typeface="+mj-ea"/>
          <a:cs typeface="+mj-cs"/>
        </a:defRPr>
      </a:lvl1pPr>
      <a:lvl2pPr algn="r" rtl="0" fontAlgn="base">
        <a:spcBef>
          <a:spcPct val="0"/>
        </a:spcBef>
        <a:spcAft>
          <a:spcPct val="0"/>
        </a:spcAft>
        <a:defRPr sz="2200" b="1">
          <a:solidFill>
            <a:schemeClr val="bg1"/>
          </a:solidFill>
          <a:latin typeface="Arial" charset="0"/>
          <a:ea typeface="ＭＳ Ｐゴシック" pitchFamily="1" charset="-128"/>
        </a:defRPr>
      </a:lvl2pPr>
      <a:lvl3pPr algn="r" rtl="0" fontAlgn="base">
        <a:spcBef>
          <a:spcPct val="0"/>
        </a:spcBef>
        <a:spcAft>
          <a:spcPct val="0"/>
        </a:spcAft>
        <a:defRPr sz="2200" b="1">
          <a:solidFill>
            <a:schemeClr val="bg1"/>
          </a:solidFill>
          <a:latin typeface="Arial" charset="0"/>
          <a:ea typeface="ＭＳ Ｐゴシック" pitchFamily="1" charset="-128"/>
        </a:defRPr>
      </a:lvl3pPr>
      <a:lvl4pPr algn="r" rtl="0" fontAlgn="base">
        <a:spcBef>
          <a:spcPct val="0"/>
        </a:spcBef>
        <a:spcAft>
          <a:spcPct val="0"/>
        </a:spcAft>
        <a:defRPr sz="2200" b="1">
          <a:solidFill>
            <a:schemeClr val="bg1"/>
          </a:solidFill>
          <a:latin typeface="Arial" charset="0"/>
          <a:ea typeface="ＭＳ Ｐゴシック" pitchFamily="1" charset="-128"/>
        </a:defRPr>
      </a:lvl4pPr>
      <a:lvl5pPr algn="r" rtl="0" fontAlgn="base">
        <a:spcBef>
          <a:spcPct val="0"/>
        </a:spcBef>
        <a:spcAft>
          <a:spcPct val="0"/>
        </a:spcAft>
        <a:defRPr sz="2200" b="1">
          <a:solidFill>
            <a:schemeClr val="bg1"/>
          </a:solidFill>
          <a:latin typeface="Arial" charset="0"/>
          <a:ea typeface="ＭＳ Ｐゴシック" pitchFamily="1" charset="-128"/>
        </a:defRPr>
      </a:lvl5pPr>
      <a:lvl6pPr marL="457200" algn="r" rtl="0" fontAlgn="base">
        <a:spcBef>
          <a:spcPct val="0"/>
        </a:spcBef>
        <a:spcAft>
          <a:spcPct val="0"/>
        </a:spcAft>
        <a:defRPr sz="2200" b="1">
          <a:solidFill>
            <a:schemeClr val="bg1"/>
          </a:solidFill>
          <a:latin typeface="Arial" charset="0"/>
          <a:ea typeface="ＭＳ Ｐゴシック" pitchFamily="1" charset="-128"/>
        </a:defRPr>
      </a:lvl6pPr>
      <a:lvl7pPr marL="914400" algn="r" rtl="0" fontAlgn="base">
        <a:spcBef>
          <a:spcPct val="0"/>
        </a:spcBef>
        <a:spcAft>
          <a:spcPct val="0"/>
        </a:spcAft>
        <a:defRPr sz="2200" b="1">
          <a:solidFill>
            <a:schemeClr val="bg1"/>
          </a:solidFill>
          <a:latin typeface="Arial" charset="0"/>
          <a:ea typeface="ＭＳ Ｐゴシック" pitchFamily="1" charset="-128"/>
        </a:defRPr>
      </a:lvl7pPr>
      <a:lvl8pPr marL="1371600" algn="r" rtl="0" fontAlgn="base">
        <a:spcBef>
          <a:spcPct val="0"/>
        </a:spcBef>
        <a:spcAft>
          <a:spcPct val="0"/>
        </a:spcAft>
        <a:defRPr sz="2200" b="1">
          <a:solidFill>
            <a:schemeClr val="bg1"/>
          </a:solidFill>
          <a:latin typeface="Arial" charset="0"/>
          <a:ea typeface="ＭＳ Ｐゴシック" pitchFamily="1" charset="-128"/>
        </a:defRPr>
      </a:lvl8pPr>
      <a:lvl9pPr marL="1828800" algn="r" rtl="0" fontAlgn="base">
        <a:spcBef>
          <a:spcPct val="0"/>
        </a:spcBef>
        <a:spcAft>
          <a:spcPct val="0"/>
        </a:spcAft>
        <a:defRPr sz="2200" b="1">
          <a:solidFill>
            <a:schemeClr val="bg1"/>
          </a:solidFill>
          <a:latin typeface="Arial" charset="0"/>
          <a:ea typeface="ＭＳ Ｐゴシック" pitchFamily="1" charset="-128"/>
        </a:defRPr>
      </a:lvl9pPr>
    </p:titleStyle>
    <p:bodyStyle>
      <a:lvl1pPr algn="l" rtl="0" fontAlgn="base">
        <a:spcBef>
          <a:spcPct val="0"/>
        </a:spcBef>
        <a:spcAft>
          <a:spcPct val="50000"/>
        </a:spcAft>
        <a:tabLst>
          <a:tab pos="808038" algn="l"/>
          <a:tab pos="1311275" algn="l"/>
          <a:tab pos="1651000" algn="l"/>
        </a:tabLst>
        <a:defRPr sz="3200" b="1">
          <a:solidFill>
            <a:srgbClr val="000080"/>
          </a:solidFill>
          <a:latin typeface="+mn-lt"/>
          <a:ea typeface="+mn-ea"/>
          <a:cs typeface="+mn-cs"/>
        </a:defRPr>
      </a:lvl1pPr>
      <a:lvl2pPr marL="625475" indent="-7938" algn="l" rtl="0" fontAlgn="base">
        <a:spcBef>
          <a:spcPct val="0"/>
        </a:spcBef>
        <a:spcAft>
          <a:spcPct val="50000"/>
        </a:spcAft>
        <a:tabLst>
          <a:tab pos="808038" algn="l"/>
          <a:tab pos="1311275" algn="l"/>
          <a:tab pos="1651000" algn="l"/>
        </a:tabLst>
        <a:defRPr sz="2800">
          <a:solidFill>
            <a:schemeClr val="tx1"/>
          </a:solidFill>
          <a:latin typeface="+mn-lt"/>
          <a:ea typeface="+mn-ea"/>
        </a:defRPr>
      </a:lvl2pPr>
      <a:lvl3pPr marL="1195388" indent="-449263" algn="l" rtl="0" fontAlgn="base">
        <a:spcBef>
          <a:spcPct val="0"/>
        </a:spcBef>
        <a:spcAft>
          <a:spcPct val="50000"/>
        </a:spcAft>
        <a:buAutoNum type="alphaLcPeriod"/>
        <a:tabLst>
          <a:tab pos="808038" algn="l"/>
          <a:tab pos="1311275" algn="l"/>
          <a:tab pos="1651000" algn="l"/>
        </a:tabLst>
        <a:defRPr sz="2800">
          <a:solidFill>
            <a:schemeClr val="tx1"/>
          </a:solidFill>
          <a:latin typeface="+mn-lt"/>
          <a:ea typeface="+mn-ea"/>
        </a:defRPr>
      </a:lvl3pPr>
      <a:lvl4pPr marL="2765425" indent="-1454150" algn="l" rtl="0" fontAlgn="base">
        <a:spcBef>
          <a:spcPct val="0"/>
        </a:spcBef>
        <a:spcAft>
          <a:spcPct val="50000"/>
        </a:spcAft>
        <a:tabLst>
          <a:tab pos="808038" algn="l"/>
          <a:tab pos="1311275" algn="l"/>
          <a:tab pos="1651000" algn="l"/>
        </a:tabLst>
        <a:defRPr sz="2400">
          <a:solidFill>
            <a:schemeClr val="tx1"/>
          </a:solidFill>
          <a:latin typeface="+mn-lt"/>
          <a:ea typeface="+mn-ea"/>
        </a:defRPr>
      </a:lvl4pPr>
      <a:lvl5pPr marL="34893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5pPr>
      <a:lvl6pPr marL="39465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6pPr>
      <a:lvl7pPr marL="44037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7pPr>
      <a:lvl8pPr marL="48609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8pPr>
      <a:lvl9pPr marL="5318125" indent="-609600" algn="l" rtl="0" fontAlgn="base">
        <a:spcBef>
          <a:spcPct val="20000"/>
        </a:spcBef>
        <a:spcAft>
          <a:spcPct val="0"/>
        </a:spcAft>
        <a:tabLst>
          <a:tab pos="808038" algn="l"/>
          <a:tab pos="1311275" algn="l"/>
          <a:tab pos="1651000" algn="l"/>
        </a:tabLst>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56098" name="Picture 2"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1156099"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1156100" name="Rectangle 4"/>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solidFill>
                  <a:schemeClr val="tx1"/>
                </a:solidFill>
                <a:effectLst/>
                <a:ea typeface="+mn-ea"/>
              </a:defRPr>
            </a:lvl1pPr>
          </a:lstStyle>
          <a:p>
            <a:endParaRPr lang="en-US"/>
          </a:p>
        </p:txBody>
      </p:sp>
      <p:sp>
        <p:nvSpPr>
          <p:cNvPr id="1156101" name="Rectangle 5"/>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a:solidFill>
                  <a:schemeClr val="bg2"/>
                </a:solidFill>
                <a:effectLst/>
                <a:ea typeface="+mn-ea"/>
              </a:defRPr>
            </a:lvl1pPr>
          </a:lstStyle>
          <a:p>
            <a:r>
              <a:rPr lang="en-US"/>
              <a:t>Copyright Pearson Prentice Hall</a:t>
            </a:r>
          </a:p>
        </p:txBody>
      </p:sp>
      <p:sp>
        <p:nvSpPr>
          <p:cNvPr id="1156102" name="Rectangle 6"/>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solidFill>
                  <a:schemeClr val="tx1"/>
                </a:solidFill>
                <a:effectLst/>
                <a:ea typeface="+mn-ea"/>
              </a:defRPr>
            </a:lvl1pPr>
          </a:lstStyle>
          <a:p>
            <a:r>
              <a:rPr lang="en-US"/>
              <a:t>1</a:t>
            </a:r>
          </a:p>
        </p:txBody>
      </p:sp>
      <p:sp>
        <p:nvSpPr>
          <p:cNvPr id="1156103" name="Rectangle 7"/>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4000" b="1">
              <a:solidFill>
                <a:srgbClr val="A50000"/>
              </a:solidFill>
              <a:effectLst/>
              <a:ea typeface="ＭＳ Ｐゴシック" pitchFamily="1" charset="-128"/>
            </a:endParaRPr>
          </a:p>
        </p:txBody>
      </p:sp>
      <p:sp>
        <p:nvSpPr>
          <p:cNvPr id="1156104" name="Rectangle 8"/>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a:effectLst/>
              <a:ea typeface="ＭＳ Ｐゴシック" pitchFamily="1" charset="-128"/>
            </a:endParaRPr>
          </a:p>
        </p:txBody>
      </p:sp>
      <p:sp>
        <p:nvSpPr>
          <p:cNvPr id="1156105" name="Text Box 9"/>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a:solidFill>
                <a:schemeClr val="tx1"/>
              </a:solidFill>
              <a:effectLst/>
              <a:ea typeface="ＭＳ Ｐゴシック" pitchFamily="1" charset="-128"/>
            </a:endParaRPr>
          </a:p>
        </p:txBody>
      </p:sp>
      <p:sp>
        <p:nvSpPr>
          <p:cNvPr id="1156106" name="Text Box 10"/>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b="1">
                <a:effectLst/>
              </a:rPr>
              <a:t>End Show</a:t>
            </a:r>
          </a:p>
        </p:txBody>
      </p:sp>
      <p:sp>
        <p:nvSpPr>
          <p:cNvPr id="1156107" name="Rectangle 11">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pic>
        <p:nvPicPr>
          <p:cNvPr id="1156108" name="Picture 12" descr="logo_ph"/>
          <p:cNvPicPr>
            <a:picLocks noChangeAspect="1" noChangeArrowheads="1"/>
          </p:cNvPicPr>
          <p:nvPr/>
        </p:nvPicPr>
        <p:blipFill>
          <a:blip r:embed="rId15" cstate="print"/>
          <a:srcRect/>
          <a:stretch>
            <a:fillRect/>
          </a:stretch>
        </p:blipFill>
        <p:spPr bwMode="auto">
          <a:xfrm>
            <a:off x="161925" y="6267450"/>
            <a:ext cx="588963" cy="446088"/>
          </a:xfrm>
          <a:prstGeom prst="rect">
            <a:avLst/>
          </a:prstGeom>
          <a:noFill/>
        </p:spPr>
      </p:pic>
      <p:sp>
        <p:nvSpPr>
          <p:cNvPr id="1156111" name="Rectangle 15"/>
          <p:cNvSpPr>
            <a:spLocks noGrp="1" noChangeArrowheads="1"/>
          </p:cNvSpPr>
          <p:nvPr>
            <p:ph type="title"/>
          </p:nvPr>
        </p:nvSpPr>
        <p:spPr bwMode="auto">
          <a:xfrm>
            <a:off x="1827213" y="0"/>
            <a:ext cx="6378575" cy="1071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Section open</a:t>
            </a:r>
          </a:p>
        </p:txBody>
      </p:sp>
      <p:sp>
        <p:nvSpPr>
          <p:cNvPr id="1156112" name="Rectangle 16"/>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b="1">
                <a:effectLst/>
                <a:ea typeface="ＭＳ Ｐゴシック" pitchFamily="1" charset="-128"/>
              </a:rPr>
              <a:t>Slide </a:t>
            </a:r>
          </a:p>
          <a:p>
            <a:pPr algn="r"/>
            <a:fld id="{A8C8D9C5-365F-4B52-9151-2CF0E30E7CB9}" type="slidenum">
              <a:rPr lang="en-US" sz="1200" b="1">
                <a:effectLst/>
                <a:ea typeface="ＭＳ Ｐゴシック" pitchFamily="1" charset="-128"/>
              </a:rPr>
              <a:pPr algn="r"/>
              <a:t>‹#›</a:t>
            </a:fld>
            <a:r>
              <a:rPr lang="en-US" sz="1200" b="1">
                <a:effectLst/>
                <a:ea typeface="ＭＳ Ｐゴシック" pitchFamily="1" charset="-128"/>
              </a:rPr>
              <a:t> of 47</a:t>
            </a:r>
            <a:endParaRPr lang="en-US" sz="1400" b="1">
              <a:effectLst/>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iming>
    <p:tnLst>
      <p:par>
        <p:cTn id="1" dur="indefinite" restart="never" nodeType="tmRoot"/>
      </p:par>
    </p:tnLst>
  </p:timing>
  <p:hf sldNum="0" hdr="0" dt="0"/>
  <p:txStyles>
    <p:titleStyle>
      <a:lvl1pPr algn="l" rtl="0" fontAlgn="base">
        <a:spcBef>
          <a:spcPct val="0"/>
        </a:spcBef>
        <a:spcAft>
          <a:spcPct val="0"/>
        </a:spcAft>
        <a:defRPr sz="4000" b="1">
          <a:solidFill>
            <a:srgbClr val="A50000"/>
          </a:solidFill>
          <a:latin typeface="+mj-lt"/>
          <a:ea typeface="+mj-ea"/>
          <a:cs typeface="+mj-cs"/>
        </a:defRPr>
      </a:lvl1pPr>
      <a:lvl2pPr algn="l" rtl="0" fontAlgn="base">
        <a:spcBef>
          <a:spcPct val="0"/>
        </a:spcBef>
        <a:spcAft>
          <a:spcPct val="0"/>
        </a:spcAft>
        <a:defRPr sz="4000" b="1">
          <a:solidFill>
            <a:srgbClr val="A50000"/>
          </a:solidFill>
          <a:latin typeface="Arial" charset="0"/>
          <a:ea typeface="ＭＳ Ｐゴシック" pitchFamily="1" charset="-128"/>
        </a:defRPr>
      </a:lvl2pPr>
      <a:lvl3pPr algn="l" rtl="0" fontAlgn="base">
        <a:spcBef>
          <a:spcPct val="0"/>
        </a:spcBef>
        <a:spcAft>
          <a:spcPct val="0"/>
        </a:spcAft>
        <a:defRPr sz="4000" b="1">
          <a:solidFill>
            <a:srgbClr val="A50000"/>
          </a:solidFill>
          <a:latin typeface="Arial" charset="0"/>
          <a:ea typeface="ＭＳ Ｐゴシック" pitchFamily="1" charset="-128"/>
        </a:defRPr>
      </a:lvl3pPr>
      <a:lvl4pPr algn="l" rtl="0" fontAlgn="base">
        <a:spcBef>
          <a:spcPct val="0"/>
        </a:spcBef>
        <a:spcAft>
          <a:spcPct val="0"/>
        </a:spcAft>
        <a:defRPr sz="4000" b="1">
          <a:solidFill>
            <a:srgbClr val="A50000"/>
          </a:solidFill>
          <a:latin typeface="Arial" charset="0"/>
          <a:ea typeface="ＭＳ Ｐゴシック" pitchFamily="1" charset="-128"/>
        </a:defRPr>
      </a:lvl4pPr>
      <a:lvl5pPr algn="l" rtl="0" fontAlgn="base">
        <a:spcBef>
          <a:spcPct val="0"/>
        </a:spcBef>
        <a:spcAft>
          <a:spcPct val="0"/>
        </a:spcAft>
        <a:defRPr sz="4000" b="1">
          <a:solidFill>
            <a:srgbClr val="A50000"/>
          </a:solidFill>
          <a:latin typeface="Arial" charset="0"/>
          <a:ea typeface="ＭＳ Ｐゴシック" pitchFamily="1" charset="-128"/>
        </a:defRPr>
      </a:lvl5pPr>
      <a:lvl6pPr marL="457200" algn="l" rtl="0" fontAlgn="base">
        <a:spcBef>
          <a:spcPct val="0"/>
        </a:spcBef>
        <a:spcAft>
          <a:spcPct val="0"/>
        </a:spcAft>
        <a:defRPr sz="4000" b="1">
          <a:solidFill>
            <a:srgbClr val="A50000"/>
          </a:solidFill>
          <a:latin typeface="Arial" charset="0"/>
          <a:ea typeface="ＭＳ Ｐゴシック" pitchFamily="1" charset="-128"/>
        </a:defRPr>
      </a:lvl6pPr>
      <a:lvl7pPr marL="914400" algn="l" rtl="0" fontAlgn="base">
        <a:spcBef>
          <a:spcPct val="0"/>
        </a:spcBef>
        <a:spcAft>
          <a:spcPct val="0"/>
        </a:spcAft>
        <a:defRPr sz="4000" b="1">
          <a:solidFill>
            <a:srgbClr val="A50000"/>
          </a:solidFill>
          <a:latin typeface="Arial" charset="0"/>
          <a:ea typeface="ＭＳ Ｐゴシック" pitchFamily="1" charset="-128"/>
        </a:defRPr>
      </a:lvl7pPr>
      <a:lvl8pPr marL="1371600" algn="l" rtl="0" fontAlgn="base">
        <a:spcBef>
          <a:spcPct val="0"/>
        </a:spcBef>
        <a:spcAft>
          <a:spcPct val="0"/>
        </a:spcAft>
        <a:defRPr sz="4000" b="1">
          <a:solidFill>
            <a:srgbClr val="A50000"/>
          </a:solidFill>
          <a:latin typeface="Arial" charset="0"/>
          <a:ea typeface="ＭＳ Ｐゴシック" pitchFamily="1" charset="-128"/>
        </a:defRPr>
      </a:lvl8pPr>
      <a:lvl9pPr marL="1828800" algn="l" rtl="0" fontAlgn="base">
        <a:spcBef>
          <a:spcPct val="0"/>
        </a:spcBef>
        <a:spcAft>
          <a:spcPct val="0"/>
        </a:spcAft>
        <a:defRPr sz="4000" b="1">
          <a:solidFill>
            <a:srgbClr val="A50000"/>
          </a:solidFill>
          <a:latin typeface="Arial" charset="0"/>
          <a:ea typeface="ＭＳ Ｐゴシック" pitchFamily="1" charset="-128"/>
        </a:defRPr>
      </a:lvl9pPr>
    </p:titleStyle>
    <p:bodyStyle>
      <a:lvl1pPr algn="l" rtl="0" fontAlgn="base">
        <a:spcBef>
          <a:spcPct val="0"/>
        </a:spcBef>
        <a:spcAft>
          <a:spcPct val="50000"/>
        </a:spcAft>
        <a:defRPr sz="4000" b="1">
          <a:solidFill>
            <a:srgbClr val="A50000"/>
          </a:solidFill>
          <a:latin typeface="+mn-lt"/>
          <a:ea typeface="+mn-ea"/>
          <a:cs typeface="+mn-cs"/>
        </a:defRPr>
      </a:lvl1pPr>
      <a:lvl2pPr marL="287338" algn="l" rtl="0" fontAlgn="base">
        <a:spcBef>
          <a:spcPct val="0"/>
        </a:spcBef>
        <a:spcAft>
          <a:spcPct val="50000"/>
        </a:spcAft>
        <a:defRPr sz="4000" b="1">
          <a:solidFill>
            <a:srgbClr val="006400"/>
          </a:solidFill>
          <a:latin typeface="+mn-lt"/>
          <a:ea typeface="+mn-ea"/>
        </a:defRPr>
      </a:lvl2pPr>
      <a:lvl3pPr marL="401638" algn="l" rtl="0" fontAlgn="base">
        <a:spcBef>
          <a:spcPct val="0"/>
        </a:spcBef>
        <a:spcAft>
          <a:spcPct val="50000"/>
        </a:spcAft>
        <a:buFont typeface="Arial" charset="0"/>
        <a:defRPr sz="2800">
          <a:solidFill>
            <a:schemeClr val="tx1"/>
          </a:solidFill>
          <a:latin typeface="+mn-lt"/>
          <a:ea typeface="+mn-ea"/>
        </a:defRPr>
      </a:lvl3pPr>
      <a:lvl4pPr marL="515938" indent="515938" algn="l" rtl="0" fontAlgn="base">
        <a:spcBef>
          <a:spcPct val="0"/>
        </a:spcBef>
        <a:spcAft>
          <a:spcPct val="50000"/>
        </a:spcAft>
        <a:buSzPct val="125000"/>
        <a:buChar char="•"/>
        <a:defRPr sz="2800">
          <a:solidFill>
            <a:schemeClr val="tx1"/>
          </a:solidFill>
          <a:latin typeface="+mn-lt"/>
          <a:ea typeface="+mn-ea"/>
        </a:defRPr>
      </a:lvl4pPr>
      <a:lvl5pPr marL="1204913" indent="60325" algn="l" rtl="0" fontAlgn="base">
        <a:spcBef>
          <a:spcPct val="20000"/>
        </a:spcBef>
        <a:spcAft>
          <a:spcPct val="0"/>
        </a:spcAft>
        <a:buChar char="»"/>
        <a:defRPr sz="4000">
          <a:solidFill>
            <a:schemeClr val="tx1"/>
          </a:solidFill>
          <a:latin typeface="+mn-lt"/>
          <a:ea typeface="+mn-ea"/>
        </a:defRPr>
      </a:lvl5pPr>
      <a:lvl6pPr marL="1662113" indent="60325" algn="l" rtl="0" fontAlgn="base">
        <a:spcBef>
          <a:spcPct val="20000"/>
        </a:spcBef>
        <a:spcAft>
          <a:spcPct val="0"/>
        </a:spcAft>
        <a:buChar char="»"/>
        <a:defRPr sz="4000">
          <a:solidFill>
            <a:schemeClr val="tx1"/>
          </a:solidFill>
          <a:latin typeface="+mn-lt"/>
          <a:ea typeface="+mn-ea"/>
        </a:defRPr>
      </a:lvl6pPr>
      <a:lvl7pPr marL="2119313" indent="60325" algn="l" rtl="0" fontAlgn="base">
        <a:spcBef>
          <a:spcPct val="20000"/>
        </a:spcBef>
        <a:spcAft>
          <a:spcPct val="0"/>
        </a:spcAft>
        <a:buChar char="»"/>
        <a:defRPr sz="4000">
          <a:solidFill>
            <a:schemeClr val="tx1"/>
          </a:solidFill>
          <a:latin typeface="+mn-lt"/>
          <a:ea typeface="+mn-ea"/>
        </a:defRPr>
      </a:lvl7pPr>
      <a:lvl8pPr marL="2576513" indent="60325" algn="l" rtl="0" fontAlgn="base">
        <a:spcBef>
          <a:spcPct val="20000"/>
        </a:spcBef>
        <a:spcAft>
          <a:spcPct val="0"/>
        </a:spcAft>
        <a:buChar char="»"/>
        <a:defRPr sz="4000">
          <a:solidFill>
            <a:schemeClr val="tx1"/>
          </a:solidFill>
          <a:latin typeface="+mn-lt"/>
          <a:ea typeface="+mn-ea"/>
        </a:defRPr>
      </a:lvl8pPr>
      <a:lvl9pPr marL="3033713" indent="60325" algn="l" rtl="0" fontAlgn="base">
        <a:spcBef>
          <a:spcPct val="20000"/>
        </a:spcBef>
        <a:spcAft>
          <a:spcPct val="0"/>
        </a:spcAft>
        <a:buChar char="»"/>
        <a:defRPr sz="4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4532" name="Picture 20"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64515"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64517" name="Rectangle 5"/>
          <p:cNvSpPr>
            <a:spLocks noGrp="1" noChangeArrowheads="1"/>
          </p:cNvSpPr>
          <p:nvPr>
            <p:ph type="body" idx="1"/>
          </p:nvPr>
        </p:nvSpPr>
        <p:spPr bwMode="auto">
          <a:xfrm>
            <a:off x="273050" y="1095375"/>
            <a:ext cx="8870950" cy="4619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4518"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solidFill>
                  <a:schemeClr val="tx1"/>
                </a:solidFill>
                <a:effectLst/>
                <a:ea typeface="+mn-ea"/>
              </a:defRPr>
            </a:lvl1pPr>
          </a:lstStyle>
          <a:p>
            <a:endParaRPr lang="en-US"/>
          </a:p>
        </p:txBody>
      </p:sp>
      <p:sp>
        <p:nvSpPr>
          <p:cNvPr id="64519"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a:solidFill>
                  <a:schemeClr val="bg2"/>
                </a:solidFill>
                <a:effectLst/>
                <a:ea typeface="+mn-ea"/>
              </a:defRPr>
            </a:lvl1pPr>
          </a:lstStyle>
          <a:p>
            <a:r>
              <a:rPr lang="en-US"/>
              <a:t>Copyright Pearson Prentice Hall</a:t>
            </a:r>
          </a:p>
        </p:txBody>
      </p:sp>
      <p:sp>
        <p:nvSpPr>
          <p:cNvPr id="64520"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solidFill>
                  <a:schemeClr val="tx1"/>
                </a:solidFill>
                <a:effectLst/>
                <a:ea typeface="+mn-ea"/>
              </a:defRPr>
            </a:lvl1pPr>
          </a:lstStyle>
          <a:p>
            <a:r>
              <a:rPr lang="en-US"/>
              <a:t>1</a:t>
            </a:r>
          </a:p>
        </p:txBody>
      </p:sp>
      <p:sp>
        <p:nvSpPr>
          <p:cNvPr id="64521"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Bef>
                <a:spcPct val="100000"/>
              </a:spcBef>
              <a:spcAft>
                <a:spcPct val="75000"/>
              </a:spcAft>
              <a:tabLst>
                <a:tab pos="1828800" algn="l"/>
              </a:tabLst>
            </a:pPr>
            <a:endParaRPr lang="en-US" sz="3200" b="1">
              <a:solidFill>
                <a:srgbClr val="000080"/>
              </a:solidFill>
              <a:effectLst/>
              <a:ea typeface="ＭＳ Ｐゴシック" pitchFamily="1" charset="-128"/>
            </a:endParaRPr>
          </a:p>
        </p:txBody>
      </p:sp>
      <p:sp>
        <p:nvSpPr>
          <p:cNvPr id="64523" name="Rectangle 11"/>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a:effectLst/>
              <a:ea typeface="ＭＳ Ｐゴシック" pitchFamily="1" charset="-128"/>
            </a:endParaRPr>
          </a:p>
        </p:txBody>
      </p:sp>
      <p:sp>
        <p:nvSpPr>
          <p:cNvPr id="64524" name="Text Box 12"/>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a:solidFill>
                <a:schemeClr val="tx1"/>
              </a:solidFill>
              <a:effectLst/>
              <a:ea typeface="ＭＳ Ｐゴシック" pitchFamily="1" charset="-128"/>
            </a:endParaRPr>
          </a:p>
        </p:txBody>
      </p:sp>
      <p:sp>
        <p:nvSpPr>
          <p:cNvPr id="64526" name="Text Box 14"/>
          <p:cNvSpPr txBox="1">
            <a:spLocks noChangeArrowheads="1"/>
          </p:cNvSpPr>
          <p:nvPr/>
        </p:nvSpPr>
        <p:spPr bwMode="auto">
          <a:xfrm>
            <a:off x="8210550" y="6448425"/>
            <a:ext cx="920750" cy="274638"/>
          </a:xfrm>
          <a:prstGeom prst="rect">
            <a:avLst/>
          </a:prstGeom>
          <a:noFill/>
          <a:ln w="9525">
            <a:noFill/>
            <a:miter lim="800000"/>
            <a:headEnd/>
            <a:tailEnd/>
          </a:ln>
          <a:effectLst/>
        </p:spPr>
        <p:txBody>
          <a:bodyPr wrap="none">
            <a:spAutoFit/>
          </a:bodyPr>
          <a:lstStyle/>
          <a:p>
            <a:r>
              <a:rPr lang="en-US" sz="1200" b="1">
                <a:effectLst/>
              </a:rPr>
              <a:t>End Show</a:t>
            </a:r>
          </a:p>
        </p:txBody>
      </p:sp>
      <p:sp>
        <p:nvSpPr>
          <p:cNvPr id="64527" name="Rectangle 15">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64528" name="Rectangle 16"/>
          <p:cNvSpPr>
            <a:spLocks noChangeArrowheads="1"/>
          </p:cNvSpPr>
          <p:nvPr/>
        </p:nvSpPr>
        <p:spPr bwMode="auto">
          <a:xfrm>
            <a:off x="1776413" y="0"/>
            <a:ext cx="1885950" cy="366713"/>
          </a:xfrm>
          <a:prstGeom prst="rect">
            <a:avLst/>
          </a:prstGeom>
          <a:noFill/>
          <a:ln w="9525">
            <a:noFill/>
            <a:miter lim="800000"/>
            <a:headEnd/>
            <a:tailEnd/>
          </a:ln>
          <a:effectLst/>
        </p:spPr>
        <p:txBody>
          <a:bodyPr wrap="none">
            <a:spAutoFit/>
          </a:bodyPr>
          <a:lstStyle/>
          <a:p>
            <a:r>
              <a:rPr lang="en-US" sz="1800" b="1">
                <a:solidFill>
                  <a:srgbClr val="FF0000"/>
                </a:solidFill>
                <a:effectLst/>
              </a:rPr>
              <a:t>26-3 Cnidarians</a:t>
            </a:r>
          </a:p>
        </p:txBody>
      </p:sp>
      <p:pic>
        <p:nvPicPr>
          <p:cNvPr id="64529" name="Picture 17" descr="arrow"/>
          <p:cNvPicPr>
            <a:picLocks noChangeAspect="1" noChangeArrowheads="1"/>
          </p:cNvPicPr>
          <p:nvPr/>
        </p:nvPicPr>
        <p:blipFill>
          <a:blip r:embed="rId15" cstate="print"/>
          <a:srcRect/>
          <a:stretch>
            <a:fillRect/>
          </a:stretch>
        </p:blipFill>
        <p:spPr bwMode="auto">
          <a:xfrm>
            <a:off x="3621088" y="101600"/>
            <a:ext cx="317500" cy="190500"/>
          </a:xfrm>
          <a:prstGeom prst="rect">
            <a:avLst/>
          </a:prstGeom>
          <a:noFill/>
          <a:ln w="9525">
            <a:noFill/>
            <a:miter lim="800000"/>
            <a:headEnd/>
            <a:tailEnd/>
          </a:ln>
        </p:spPr>
      </p:pic>
      <p:pic>
        <p:nvPicPr>
          <p:cNvPr id="64530" name="Picture 18" descr="key"/>
          <p:cNvPicPr>
            <a:picLocks noChangeAspect="1" noChangeArrowheads="1"/>
          </p:cNvPicPr>
          <p:nvPr/>
        </p:nvPicPr>
        <p:blipFill>
          <a:blip r:embed="rId16" cstate="print"/>
          <a:srcRect/>
          <a:stretch>
            <a:fillRect/>
          </a:stretch>
        </p:blipFill>
        <p:spPr bwMode="auto">
          <a:xfrm>
            <a:off x="635000" y="2397125"/>
            <a:ext cx="671513" cy="433388"/>
          </a:xfrm>
          <a:prstGeom prst="rect">
            <a:avLst/>
          </a:prstGeom>
          <a:noFill/>
        </p:spPr>
      </p:pic>
      <p:sp>
        <p:nvSpPr>
          <p:cNvPr id="64531" name="Rectangle 19"/>
          <p:cNvSpPr>
            <a:spLocks noGrp="1" noChangeArrowheads="1"/>
          </p:cNvSpPr>
          <p:nvPr>
            <p:ph type="title"/>
          </p:nvPr>
        </p:nvSpPr>
        <p:spPr bwMode="auto">
          <a:xfrm>
            <a:off x="3897313"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pic>
        <p:nvPicPr>
          <p:cNvPr id="64533" name="Picture 21" descr="logo_ph"/>
          <p:cNvPicPr>
            <a:picLocks noChangeAspect="1" noChangeArrowheads="1"/>
          </p:cNvPicPr>
          <p:nvPr/>
        </p:nvPicPr>
        <p:blipFill>
          <a:blip r:embed="rId17" cstate="print"/>
          <a:srcRect/>
          <a:stretch>
            <a:fillRect/>
          </a:stretch>
        </p:blipFill>
        <p:spPr bwMode="auto">
          <a:xfrm>
            <a:off x="161925" y="6267450"/>
            <a:ext cx="588963" cy="446088"/>
          </a:xfrm>
          <a:prstGeom prst="rect">
            <a:avLst/>
          </a:prstGeom>
          <a:noFill/>
        </p:spPr>
      </p:pic>
      <p:sp>
        <p:nvSpPr>
          <p:cNvPr id="64535" name="Rectangle 23"/>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b="1">
                <a:effectLst/>
                <a:ea typeface="ＭＳ Ｐゴシック" pitchFamily="1" charset="-128"/>
              </a:rPr>
              <a:t>Slide </a:t>
            </a:r>
          </a:p>
          <a:p>
            <a:pPr algn="r"/>
            <a:fld id="{32B6DA10-EFDE-47DE-A1E7-D5F474F1E231}" type="slidenum">
              <a:rPr lang="en-US" sz="1200" b="1">
                <a:effectLst/>
                <a:ea typeface="ＭＳ Ｐゴシック" pitchFamily="1" charset="-128"/>
              </a:rPr>
              <a:pPr algn="r"/>
              <a:t>‹#›</a:t>
            </a:fld>
            <a:r>
              <a:rPr lang="en-US" sz="1200" b="1">
                <a:effectLst/>
                <a:ea typeface="ＭＳ Ｐゴシック" pitchFamily="1" charset="-128"/>
              </a:rPr>
              <a:t> of 47</a:t>
            </a:r>
            <a:endParaRPr lang="en-US" sz="1400" b="1">
              <a:effectLst/>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100000"/>
        </a:spcBef>
        <a:spcAft>
          <a:spcPct val="75000"/>
        </a:spcAft>
        <a:tabLst>
          <a:tab pos="1828800" algn="l"/>
        </a:tabLst>
        <a:defRPr sz="3200" b="1">
          <a:solidFill>
            <a:srgbClr val="000080"/>
          </a:solidFill>
          <a:latin typeface="+mn-lt"/>
          <a:ea typeface="+mn-ea"/>
          <a:cs typeface="+mn-cs"/>
        </a:defRPr>
      </a:lvl1pPr>
      <a:lvl2pPr marL="1206500" algn="l" rtl="0" fontAlgn="base">
        <a:spcBef>
          <a:spcPct val="100000"/>
        </a:spcBef>
        <a:spcAft>
          <a:spcPct val="25000"/>
        </a:spcAft>
        <a:tabLst>
          <a:tab pos="1828800" algn="l"/>
        </a:tabLst>
        <a:defRPr sz="2800" b="1">
          <a:solidFill>
            <a:srgbClr val="006400"/>
          </a:solidFill>
          <a:latin typeface="+mn-lt"/>
          <a:ea typeface="+mn-ea"/>
        </a:defRPr>
      </a:lvl2pPr>
      <a:lvl3pPr marL="1557338" indent="-236538" algn="l" rtl="0" fontAlgn="base">
        <a:spcBef>
          <a:spcPct val="0"/>
        </a:spcBef>
        <a:spcAft>
          <a:spcPct val="25000"/>
        </a:spcAft>
        <a:buSzPct val="125000"/>
        <a:buChar char="•"/>
        <a:tabLst>
          <a:tab pos="1828800" algn="l"/>
        </a:tabLst>
        <a:defRPr sz="2800">
          <a:solidFill>
            <a:schemeClr val="tx1"/>
          </a:solidFill>
          <a:latin typeface="+mn-lt"/>
          <a:ea typeface="+mn-ea"/>
        </a:defRPr>
      </a:lvl3pPr>
      <a:lvl4pPr marL="1671638" algn="l" rtl="0" fontAlgn="base">
        <a:spcBef>
          <a:spcPct val="0"/>
        </a:spcBef>
        <a:spcAft>
          <a:spcPct val="25000"/>
        </a:spcAft>
        <a:tabLst>
          <a:tab pos="1828800" algn="l"/>
        </a:tabLst>
        <a:defRPr sz="2800">
          <a:solidFill>
            <a:schemeClr val="tx1"/>
          </a:solidFill>
          <a:latin typeface="+mn-lt"/>
          <a:ea typeface="+mn-ea"/>
        </a:defRPr>
      </a:lvl4pPr>
      <a:lvl5pPr marL="2465388" indent="-228600" algn="l" rtl="0" fontAlgn="base">
        <a:spcBef>
          <a:spcPct val="0"/>
        </a:spcBef>
        <a:spcAft>
          <a:spcPct val="5000"/>
        </a:spcAft>
        <a:buChar char="»"/>
        <a:tabLst>
          <a:tab pos="1828800" algn="l"/>
        </a:tabLst>
        <a:defRPr sz="3200">
          <a:solidFill>
            <a:schemeClr val="tx1"/>
          </a:solidFill>
          <a:latin typeface="+mn-lt"/>
          <a:ea typeface="+mn-ea"/>
        </a:defRPr>
      </a:lvl5pPr>
      <a:lvl6pPr marL="2922588" indent="-228600" algn="l" rtl="0" fontAlgn="base">
        <a:spcBef>
          <a:spcPct val="0"/>
        </a:spcBef>
        <a:spcAft>
          <a:spcPct val="5000"/>
        </a:spcAft>
        <a:buChar char="»"/>
        <a:tabLst>
          <a:tab pos="1828800" algn="l"/>
        </a:tabLst>
        <a:defRPr sz="3200">
          <a:solidFill>
            <a:schemeClr val="tx1"/>
          </a:solidFill>
          <a:latin typeface="+mn-lt"/>
          <a:ea typeface="+mn-ea"/>
        </a:defRPr>
      </a:lvl6pPr>
      <a:lvl7pPr marL="3379788" indent="-228600" algn="l" rtl="0" fontAlgn="base">
        <a:spcBef>
          <a:spcPct val="0"/>
        </a:spcBef>
        <a:spcAft>
          <a:spcPct val="5000"/>
        </a:spcAft>
        <a:buChar char="»"/>
        <a:tabLst>
          <a:tab pos="1828800" algn="l"/>
        </a:tabLst>
        <a:defRPr sz="3200">
          <a:solidFill>
            <a:schemeClr val="tx1"/>
          </a:solidFill>
          <a:latin typeface="+mn-lt"/>
          <a:ea typeface="+mn-ea"/>
        </a:defRPr>
      </a:lvl7pPr>
      <a:lvl8pPr marL="3836988" indent="-228600" algn="l" rtl="0" fontAlgn="base">
        <a:spcBef>
          <a:spcPct val="0"/>
        </a:spcBef>
        <a:spcAft>
          <a:spcPct val="5000"/>
        </a:spcAft>
        <a:buChar char="»"/>
        <a:tabLst>
          <a:tab pos="1828800" algn="l"/>
        </a:tabLst>
        <a:defRPr sz="3200">
          <a:solidFill>
            <a:schemeClr val="tx1"/>
          </a:solidFill>
          <a:latin typeface="+mn-lt"/>
          <a:ea typeface="+mn-ea"/>
        </a:defRPr>
      </a:lvl8pPr>
      <a:lvl9pPr marL="4294188" indent="-228600" algn="l" rtl="0" fontAlgn="base">
        <a:spcBef>
          <a:spcPct val="0"/>
        </a:spcBef>
        <a:spcAft>
          <a:spcPct val="5000"/>
        </a:spcAft>
        <a:buChar char="»"/>
        <a:tabLst>
          <a:tab pos="1828800" algn="l"/>
        </a:tabLst>
        <a:defRPr sz="3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58780" name="Picture 28"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458755"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458757" name="Rectangle 5"/>
          <p:cNvSpPr>
            <a:spLocks noGrp="1" noChangeArrowheads="1"/>
          </p:cNvSpPr>
          <p:nvPr>
            <p:ph type="body" idx="1"/>
          </p:nvPr>
        </p:nvSpPr>
        <p:spPr bwMode="auto">
          <a:xfrm>
            <a:off x="273050" y="1095375"/>
            <a:ext cx="8870950" cy="4619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58758"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solidFill>
                  <a:schemeClr val="tx1"/>
                </a:solidFill>
                <a:effectLst/>
                <a:ea typeface="+mn-ea"/>
              </a:defRPr>
            </a:lvl1pPr>
          </a:lstStyle>
          <a:p>
            <a:endParaRPr lang="en-US"/>
          </a:p>
        </p:txBody>
      </p:sp>
      <p:sp>
        <p:nvSpPr>
          <p:cNvPr id="458759"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a:solidFill>
                  <a:schemeClr val="bg2"/>
                </a:solidFill>
                <a:effectLst/>
                <a:ea typeface="+mn-ea"/>
              </a:defRPr>
            </a:lvl1pPr>
          </a:lstStyle>
          <a:p>
            <a:r>
              <a:rPr lang="en-US"/>
              <a:t>Copyright Pearson Prentice Hall</a:t>
            </a:r>
          </a:p>
        </p:txBody>
      </p:sp>
      <p:sp>
        <p:nvSpPr>
          <p:cNvPr id="458760"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solidFill>
                  <a:schemeClr val="tx1"/>
                </a:solidFill>
                <a:effectLst/>
                <a:ea typeface="+mn-ea"/>
              </a:defRPr>
            </a:lvl1pPr>
          </a:lstStyle>
          <a:p>
            <a:r>
              <a:rPr lang="en-US"/>
              <a:t>1</a:t>
            </a:r>
          </a:p>
        </p:txBody>
      </p:sp>
      <p:sp>
        <p:nvSpPr>
          <p:cNvPr id="458761"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Bef>
                <a:spcPct val="100000"/>
              </a:spcBef>
              <a:spcAft>
                <a:spcPct val="75000"/>
              </a:spcAft>
              <a:tabLst>
                <a:tab pos="1828800" algn="l"/>
              </a:tabLst>
            </a:pPr>
            <a:endParaRPr lang="en-US" sz="3200" b="1">
              <a:solidFill>
                <a:srgbClr val="000080"/>
              </a:solidFill>
              <a:effectLst/>
              <a:ea typeface="ＭＳ Ｐゴシック" pitchFamily="1" charset="-128"/>
            </a:endParaRPr>
          </a:p>
        </p:txBody>
      </p:sp>
      <p:sp>
        <p:nvSpPr>
          <p:cNvPr id="458763" name="Rectangle 11"/>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a:effectLst/>
              <a:ea typeface="ＭＳ Ｐゴシック" pitchFamily="1" charset="-128"/>
            </a:endParaRPr>
          </a:p>
        </p:txBody>
      </p:sp>
      <p:sp>
        <p:nvSpPr>
          <p:cNvPr id="458764" name="Text Box 12"/>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a:solidFill>
                <a:schemeClr val="tx1"/>
              </a:solidFill>
              <a:effectLst/>
              <a:ea typeface="ＭＳ Ｐゴシック" pitchFamily="1" charset="-128"/>
            </a:endParaRPr>
          </a:p>
        </p:txBody>
      </p:sp>
      <p:sp>
        <p:nvSpPr>
          <p:cNvPr id="458766" name="Text Box 14"/>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b="1">
                <a:effectLst/>
              </a:rPr>
              <a:t>End Show</a:t>
            </a:r>
          </a:p>
        </p:txBody>
      </p:sp>
      <p:sp>
        <p:nvSpPr>
          <p:cNvPr id="458767" name="Rectangle 15">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458768" name="Rectangle 16"/>
          <p:cNvSpPr>
            <a:spLocks noChangeArrowheads="1"/>
          </p:cNvSpPr>
          <p:nvPr/>
        </p:nvSpPr>
        <p:spPr bwMode="auto">
          <a:xfrm>
            <a:off x="1776413" y="0"/>
            <a:ext cx="1885950" cy="366713"/>
          </a:xfrm>
          <a:prstGeom prst="rect">
            <a:avLst/>
          </a:prstGeom>
          <a:noFill/>
          <a:ln w="9525">
            <a:noFill/>
            <a:miter lim="800000"/>
            <a:headEnd/>
            <a:tailEnd/>
          </a:ln>
          <a:effectLst/>
        </p:spPr>
        <p:txBody>
          <a:bodyPr wrap="none">
            <a:spAutoFit/>
          </a:bodyPr>
          <a:lstStyle/>
          <a:p>
            <a:r>
              <a:rPr lang="en-US" sz="1800" b="1">
                <a:solidFill>
                  <a:srgbClr val="FF0000"/>
                </a:solidFill>
                <a:effectLst/>
              </a:rPr>
              <a:t>26-3 Cnidarians</a:t>
            </a:r>
          </a:p>
        </p:txBody>
      </p:sp>
      <p:pic>
        <p:nvPicPr>
          <p:cNvPr id="458769" name="Picture 17" descr="arrow"/>
          <p:cNvPicPr>
            <a:picLocks noChangeAspect="1" noChangeArrowheads="1"/>
          </p:cNvPicPr>
          <p:nvPr/>
        </p:nvPicPr>
        <p:blipFill>
          <a:blip r:embed="rId15" cstate="print"/>
          <a:srcRect/>
          <a:stretch>
            <a:fillRect/>
          </a:stretch>
        </p:blipFill>
        <p:spPr bwMode="auto">
          <a:xfrm>
            <a:off x="3619500" y="101600"/>
            <a:ext cx="317500" cy="190500"/>
          </a:xfrm>
          <a:prstGeom prst="rect">
            <a:avLst/>
          </a:prstGeom>
          <a:noFill/>
          <a:ln w="9525">
            <a:noFill/>
            <a:miter lim="800000"/>
            <a:headEnd/>
            <a:tailEnd/>
          </a:ln>
        </p:spPr>
      </p:pic>
      <p:sp>
        <p:nvSpPr>
          <p:cNvPr id="458771" name="Rectangle 19"/>
          <p:cNvSpPr>
            <a:spLocks noGrp="1" noChangeArrowheads="1"/>
          </p:cNvSpPr>
          <p:nvPr>
            <p:ph type="title"/>
          </p:nvPr>
        </p:nvSpPr>
        <p:spPr bwMode="auto">
          <a:xfrm>
            <a:off x="3892550"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pic>
        <p:nvPicPr>
          <p:cNvPr id="458781" name="Picture 29"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sp>
        <p:nvSpPr>
          <p:cNvPr id="458784" name="Rectangle 32"/>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b="1">
                <a:effectLst/>
                <a:ea typeface="ＭＳ Ｐゴシック" pitchFamily="1" charset="-128"/>
              </a:rPr>
              <a:t>Slide </a:t>
            </a:r>
          </a:p>
          <a:p>
            <a:pPr algn="r"/>
            <a:fld id="{C3F4EC7C-276B-4B1B-9280-D249BBC07215}" type="slidenum">
              <a:rPr lang="en-US" sz="1200" b="1">
                <a:effectLst/>
                <a:ea typeface="ＭＳ Ｐゴシック" pitchFamily="1" charset="-128"/>
              </a:rPr>
              <a:pPr algn="r"/>
              <a:t>‹#›</a:t>
            </a:fld>
            <a:r>
              <a:rPr lang="en-US" sz="1200" b="1">
                <a:effectLst/>
                <a:ea typeface="ＭＳ Ｐゴシック" pitchFamily="1" charset="-128"/>
              </a:rPr>
              <a:t> of 47</a:t>
            </a:r>
            <a:endParaRPr lang="en-US" sz="1400" b="1">
              <a:effectLst/>
              <a:ea typeface="ＭＳ Ｐゴシック" pitchFamily="1" charset="-128"/>
            </a:endParaRPr>
          </a:p>
        </p:txBody>
      </p:sp>
      <p:pic>
        <p:nvPicPr>
          <p:cNvPr id="458785" name="Picture 33" descr="key"/>
          <p:cNvPicPr>
            <a:picLocks noChangeAspect="1" noChangeArrowheads="1"/>
          </p:cNvPicPr>
          <p:nvPr/>
        </p:nvPicPr>
        <p:blipFill>
          <a:blip r:embed="rId17" cstate="print"/>
          <a:srcRect/>
          <a:stretch>
            <a:fillRect/>
          </a:stretch>
        </p:blipFill>
        <p:spPr bwMode="auto">
          <a:xfrm>
            <a:off x="635000" y="2397125"/>
            <a:ext cx="671513" cy="433388"/>
          </a:xfrm>
          <a:prstGeom prst="rect">
            <a:avLst/>
          </a:prstGeom>
          <a:noFill/>
        </p:spPr>
      </p:pic>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100000"/>
        </a:spcBef>
        <a:spcAft>
          <a:spcPct val="75000"/>
        </a:spcAft>
        <a:tabLst>
          <a:tab pos="1828800" algn="l"/>
        </a:tabLst>
        <a:defRPr sz="3200" b="1">
          <a:solidFill>
            <a:srgbClr val="000080"/>
          </a:solidFill>
          <a:latin typeface="+mn-lt"/>
          <a:ea typeface="+mn-ea"/>
          <a:cs typeface="+mn-cs"/>
        </a:defRPr>
      </a:lvl1pPr>
      <a:lvl2pPr marL="1206500" algn="l" rtl="0" fontAlgn="base">
        <a:spcBef>
          <a:spcPct val="100000"/>
        </a:spcBef>
        <a:spcAft>
          <a:spcPct val="25000"/>
        </a:spcAft>
        <a:tabLst>
          <a:tab pos="1828800" algn="l"/>
        </a:tabLst>
        <a:defRPr sz="2800" b="1">
          <a:solidFill>
            <a:schemeClr val="tx1"/>
          </a:solidFill>
          <a:latin typeface="+mn-lt"/>
          <a:ea typeface="+mn-ea"/>
        </a:defRPr>
      </a:lvl2pPr>
      <a:lvl3pPr marL="1557338" indent="-236538" algn="l" rtl="0" fontAlgn="base">
        <a:spcBef>
          <a:spcPct val="0"/>
        </a:spcBef>
        <a:spcAft>
          <a:spcPct val="25000"/>
        </a:spcAft>
        <a:buSzPct val="125000"/>
        <a:buChar char="•"/>
        <a:tabLst>
          <a:tab pos="1828800" algn="l"/>
        </a:tabLst>
        <a:defRPr sz="2800">
          <a:solidFill>
            <a:schemeClr val="tx1"/>
          </a:solidFill>
          <a:latin typeface="+mn-lt"/>
          <a:ea typeface="+mn-ea"/>
        </a:defRPr>
      </a:lvl3pPr>
      <a:lvl4pPr marL="1671638" algn="l" rtl="0" fontAlgn="base">
        <a:spcBef>
          <a:spcPct val="0"/>
        </a:spcBef>
        <a:spcAft>
          <a:spcPct val="25000"/>
        </a:spcAft>
        <a:tabLst>
          <a:tab pos="1828800" algn="l"/>
        </a:tabLst>
        <a:defRPr sz="2800">
          <a:solidFill>
            <a:schemeClr val="tx1"/>
          </a:solidFill>
          <a:latin typeface="+mn-lt"/>
          <a:ea typeface="+mn-ea"/>
        </a:defRPr>
      </a:lvl4pPr>
      <a:lvl5pPr marL="2465388" indent="-228600" algn="l" rtl="0" fontAlgn="base">
        <a:spcBef>
          <a:spcPct val="0"/>
        </a:spcBef>
        <a:spcAft>
          <a:spcPct val="5000"/>
        </a:spcAft>
        <a:buChar char="»"/>
        <a:tabLst>
          <a:tab pos="1828800" algn="l"/>
        </a:tabLst>
        <a:defRPr sz="3200">
          <a:solidFill>
            <a:schemeClr val="tx1"/>
          </a:solidFill>
          <a:latin typeface="+mn-lt"/>
          <a:ea typeface="+mn-ea"/>
        </a:defRPr>
      </a:lvl5pPr>
      <a:lvl6pPr marL="2922588" indent="-228600" algn="l" rtl="0" fontAlgn="base">
        <a:spcBef>
          <a:spcPct val="0"/>
        </a:spcBef>
        <a:spcAft>
          <a:spcPct val="5000"/>
        </a:spcAft>
        <a:buChar char="»"/>
        <a:tabLst>
          <a:tab pos="1828800" algn="l"/>
        </a:tabLst>
        <a:defRPr sz="3200">
          <a:solidFill>
            <a:schemeClr val="tx1"/>
          </a:solidFill>
          <a:latin typeface="+mn-lt"/>
          <a:ea typeface="+mn-ea"/>
        </a:defRPr>
      </a:lvl6pPr>
      <a:lvl7pPr marL="3379788" indent="-228600" algn="l" rtl="0" fontAlgn="base">
        <a:spcBef>
          <a:spcPct val="0"/>
        </a:spcBef>
        <a:spcAft>
          <a:spcPct val="5000"/>
        </a:spcAft>
        <a:buChar char="»"/>
        <a:tabLst>
          <a:tab pos="1828800" algn="l"/>
        </a:tabLst>
        <a:defRPr sz="3200">
          <a:solidFill>
            <a:schemeClr val="tx1"/>
          </a:solidFill>
          <a:latin typeface="+mn-lt"/>
          <a:ea typeface="+mn-ea"/>
        </a:defRPr>
      </a:lvl7pPr>
      <a:lvl8pPr marL="3836988" indent="-228600" algn="l" rtl="0" fontAlgn="base">
        <a:spcBef>
          <a:spcPct val="0"/>
        </a:spcBef>
        <a:spcAft>
          <a:spcPct val="5000"/>
        </a:spcAft>
        <a:buChar char="»"/>
        <a:tabLst>
          <a:tab pos="1828800" algn="l"/>
        </a:tabLst>
        <a:defRPr sz="3200">
          <a:solidFill>
            <a:schemeClr val="tx1"/>
          </a:solidFill>
          <a:latin typeface="+mn-lt"/>
          <a:ea typeface="+mn-ea"/>
        </a:defRPr>
      </a:lvl8pPr>
      <a:lvl9pPr marL="4294188" indent="-228600" algn="l" rtl="0" fontAlgn="base">
        <a:spcBef>
          <a:spcPct val="0"/>
        </a:spcBef>
        <a:spcAft>
          <a:spcPct val="5000"/>
        </a:spcAft>
        <a:buChar char="»"/>
        <a:tabLst>
          <a:tab pos="1828800" algn="l"/>
        </a:tabLst>
        <a:defRPr sz="3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96386" name="Picture 1026" descr="outine copy"/>
          <p:cNvPicPr>
            <a:picLocks noChangeAspect="1" noChangeArrowheads="1"/>
          </p:cNvPicPr>
          <p:nvPr/>
        </p:nvPicPr>
        <p:blipFill>
          <a:blip r:embed="rId13" cstate="print"/>
          <a:srcRect/>
          <a:stretch>
            <a:fillRect/>
          </a:stretch>
        </p:blipFill>
        <p:spPr bwMode="auto">
          <a:xfrm>
            <a:off x="0" y="0"/>
            <a:ext cx="9144000" cy="6858000"/>
          </a:xfrm>
          <a:prstGeom prst="rect">
            <a:avLst/>
          </a:prstGeom>
          <a:noFill/>
        </p:spPr>
      </p:pic>
      <p:pic>
        <p:nvPicPr>
          <p:cNvPr id="1296387" name="Picture 1027"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1296388" name="Rectangle 1028"/>
          <p:cNvSpPr>
            <a:spLocks noGrp="1" noChangeArrowheads="1"/>
          </p:cNvSpPr>
          <p:nvPr>
            <p:ph type="body" idx="1"/>
          </p:nvPr>
        </p:nvSpPr>
        <p:spPr bwMode="auto">
          <a:xfrm>
            <a:off x="273050" y="1095375"/>
            <a:ext cx="8870950" cy="4619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96389" name="Rectangle 1029"/>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solidFill>
                  <a:schemeClr val="tx1"/>
                </a:solidFill>
                <a:effectLst/>
                <a:ea typeface="+mn-ea"/>
              </a:defRPr>
            </a:lvl1pPr>
          </a:lstStyle>
          <a:p>
            <a:endParaRPr lang="en-US"/>
          </a:p>
        </p:txBody>
      </p:sp>
      <p:sp>
        <p:nvSpPr>
          <p:cNvPr id="1296390" name="Rectangle 1030"/>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a:solidFill>
                  <a:schemeClr val="bg2"/>
                </a:solidFill>
                <a:effectLst/>
                <a:ea typeface="+mn-ea"/>
              </a:defRPr>
            </a:lvl1pPr>
          </a:lstStyle>
          <a:p>
            <a:r>
              <a:rPr lang="en-US"/>
              <a:t>Copyright Pearson Prentice Hall</a:t>
            </a:r>
          </a:p>
        </p:txBody>
      </p:sp>
      <p:sp>
        <p:nvSpPr>
          <p:cNvPr id="1296391" name="Rectangle 1031"/>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solidFill>
                  <a:schemeClr val="tx1"/>
                </a:solidFill>
                <a:effectLst/>
                <a:ea typeface="+mn-ea"/>
              </a:defRPr>
            </a:lvl1pPr>
          </a:lstStyle>
          <a:p>
            <a:r>
              <a:rPr lang="en-US"/>
              <a:t>1</a:t>
            </a:r>
          </a:p>
        </p:txBody>
      </p:sp>
      <p:sp>
        <p:nvSpPr>
          <p:cNvPr id="1296392" name="Rectangle 1032"/>
          <p:cNvSpPr>
            <a:spLocks noChangeArrowheads="1"/>
          </p:cNvSpPr>
          <p:nvPr/>
        </p:nvSpPr>
        <p:spPr bwMode="auto">
          <a:xfrm>
            <a:off x="0" y="1219200"/>
            <a:ext cx="9144000" cy="457200"/>
          </a:xfrm>
          <a:prstGeom prst="rect">
            <a:avLst/>
          </a:prstGeom>
          <a:noFill/>
          <a:ln w="9525">
            <a:noFill/>
            <a:miter lim="800000"/>
            <a:headEnd/>
            <a:tailEnd/>
          </a:ln>
        </p:spPr>
        <p:txBody>
          <a:bodyPr/>
          <a:lstStyle/>
          <a:p>
            <a:pPr>
              <a:spcBef>
                <a:spcPct val="15000"/>
              </a:spcBef>
              <a:spcAft>
                <a:spcPct val="20000"/>
              </a:spcAft>
              <a:tabLst>
                <a:tab pos="1828800" algn="l"/>
              </a:tabLst>
            </a:pPr>
            <a:endParaRPr lang="en-US" sz="3200" b="1">
              <a:solidFill>
                <a:srgbClr val="000080"/>
              </a:solidFill>
              <a:effectLst/>
              <a:ea typeface="ＭＳ Ｐゴシック" pitchFamily="1" charset="-128"/>
            </a:endParaRPr>
          </a:p>
        </p:txBody>
      </p:sp>
      <p:sp>
        <p:nvSpPr>
          <p:cNvPr id="1296393" name="Rectangle 1033"/>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a:effectLst/>
              <a:ea typeface="ＭＳ Ｐゴシック" pitchFamily="1" charset="-128"/>
            </a:endParaRPr>
          </a:p>
        </p:txBody>
      </p:sp>
      <p:sp>
        <p:nvSpPr>
          <p:cNvPr id="1296394" name="Text Box 1034"/>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a:solidFill>
                <a:schemeClr val="tx1"/>
              </a:solidFill>
              <a:effectLst/>
              <a:ea typeface="ＭＳ Ｐゴシック" pitchFamily="1" charset="-128"/>
            </a:endParaRPr>
          </a:p>
        </p:txBody>
      </p:sp>
      <p:sp>
        <p:nvSpPr>
          <p:cNvPr id="1296395" name="Text Box 1035"/>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b="1">
                <a:effectLst/>
              </a:rPr>
              <a:t>End Show</a:t>
            </a:r>
          </a:p>
        </p:txBody>
      </p:sp>
      <p:sp>
        <p:nvSpPr>
          <p:cNvPr id="1296396" name="Rectangle 1036">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1296397" name="Rectangle 1037"/>
          <p:cNvSpPr>
            <a:spLocks noChangeArrowheads="1"/>
          </p:cNvSpPr>
          <p:nvPr/>
        </p:nvSpPr>
        <p:spPr bwMode="auto">
          <a:xfrm>
            <a:off x="1776413" y="0"/>
            <a:ext cx="1885950" cy="366713"/>
          </a:xfrm>
          <a:prstGeom prst="rect">
            <a:avLst/>
          </a:prstGeom>
          <a:noFill/>
          <a:ln w="9525">
            <a:noFill/>
            <a:miter lim="800000"/>
            <a:headEnd/>
            <a:tailEnd/>
          </a:ln>
          <a:effectLst/>
        </p:spPr>
        <p:txBody>
          <a:bodyPr wrap="none">
            <a:spAutoFit/>
          </a:bodyPr>
          <a:lstStyle/>
          <a:p>
            <a:r>
              <a:rPr lang="en-US" sz="1800" b="1">
                <a:solidFill>
                  <a:srgbClr val="FF0000"/>
                </a:solidFill>
                <a:effectLst/>
              </a:rPr>
              <a:t>26-3 Cnidarians</a:t>
            </a:r>
          </a:p>
        </p:txBody>
      </p:sp>
      <p:pic>
        <p:nvPicPr>
          <p:cNvPr id="1296398" name="Picture 1038" descr="arrow"/>
          <p:cNvPicPr>
            <a:picLocks noChangeAspect="1" noChangeArrowheads="1"/>
          </p:cNvPicPr>
          <p:nvPr/>
        </p:nvPicPr>
        <p:blipFill>
          <a:blip r:embed="rId15" cstate="print"/>
          <a:srcRect/>
          <a:stretch>
            <a:fillRect/>
          </a:stretch>
        </p:blipFill>
        <p:spPr bwMode="auto">
          <a:xfrm>
            <a:off x="3619500" y="101600"/>
            <a:ext cx="317500" cy="190500"/>
          </a:xfrm>
          <a:prstGeom prst="rect">
            <a:avLst/>
          </a:prstGeom>
          <a:noFill/>
          <a:ln w="9525">
            <a:noFill/>
            <a:miter lim="800000"/>
            <a:headEnd/>
            <a:tailEnd/>
          </a:ln>
        </p:spPr>
      </p:pic>
      <p:pic>
        <p:nvPicPr>
          <p:cNvPr id="1296399" name="Picture 1039" descr="key"/>
          <p:cNvPicPr>
            <a:picLocks noChangeAspect="1" noChangeArrowheads="1"/>
          </p:cNvPicPr>
          <p:nvPr/>
        </p:nvPicPr>
        <p:blipFill>
          <a:blip r:embed="rId16" cstate="print"/>
          <a:srcRect/>
          <a:stretch>
            <a:fillRect/>
          </a:stretch>
        </p:blipFill>
        <p:spPr bwMode="auto">
          <a:xfrm>
            <a:off x="635000" y="2473325"/>
            <a:ext cx="671513" cy="433388"/>
          </a:xfrm>
          <a:prstGeom prst="rect">
            <a:avLst/>
          </a:prstGeom>
          <a:noFill/>
        </p:spPr>
      </p:pic>
      <p:sp>
        <p:nvSpPr>
          <p:cNvPr id="1296400" name="Rectangle 1040"/>
          <p:cNvSpPr>
            <a:spLocks noGrp="1" noChangeArrowheads="1"/>
          </p:cNvSpPr>
          <p:nvPr>
            <p:ph type="title"/>
          </p:nvPr>
        </p:nvSpPr>
        <p:spPr bwMode="auto">
          <a:xfrm>
            <a:off x="3892550"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pic>
        <p:nvPicPr>
          <p:cNvPr id="1296401" name="Picture 1041" descr="logo_ph"/>
          <p:cNvPicPr>
            <a:picLocks noChangeAspect="1" noChangeArrowheads="1"/>
          </p:cNvPicPr>
          <p:nvPr/>
        </p:nvPicPr>
        <p:blipFill>
          <a:blip r:embed="rId17" cstate="print"/>
          <a:srcRect/>
          <a:stretch>
            <a:fillRect/>
          </a:stretch>
        </p:blipFill>
        <p:spPr bwMode="auto">
          <a:xfrm>
            <a:off x="161925" y="6267450"/>
            <a:ext cx="588963" cy="446088"/>
          </a:xfrm>
          <a:prstGeom prst="rect">
            <a:avLst/>
          </a:prstGeom>
          <a:noFill/>
        </p:spPr>
      </p:pic>
      <p:sp>
        <p:nvSpPr>
          <p:cNvPr id="1296402" name="Rectangle 1042"/>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b="1">
                <a:effectLst/>
                <a:ea typeface="ＭＳ Ｐゴシック" pitchFamily="1" charset="-128"/>
              </a:rPr>
              <a:t>Slide </a:t>
            </a:r>
          </a:p>
          <a:p>
            <a:pPr algn="r"/>
            <a:fld id="{791B4167-459B-4677-867D-C4CC4FB2E183}" type="slidenum">
              <a:rPr lang="en-US" sz="1200" b="1">
                <a:effectLst/>
                <a:ea typeface="ＭＳ Ｐゴシック" pitchFamily="1" charset="-128"/>
              </a:rPr>
              <a:pPr algn="r"/>
              <a:t>‹#›</a:t>
            </a:fld>
            <a:r>
              <a:rPr lang="en-US" sz="1200" b="1">
                <a:effectLst/>
                <a:ea typeface="ＭＳ Ｐゴシック" pitchFamily="1" charset="-128"/>
              </a:rPr>
              <a:t> of 47</a:t>
            </a:r>
            <a:endParaRPr lang="en-US" sz="1400" b="1">
              <a:effectLst/>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15000"/>
        </a:spcBef>
        <a:spcAft>
          <a:spcPct val="20000"/>
        </a:spcAft>
        <a:tabLst>
          <a:tab pos="1828800" algn="l"/>
        </a:tabLst>
        <a:defRPr sz="3200" b="1">
          <a:solidFill>
            <a:srgbClr val="000080"/>
          </a:solidFill>
          <a:latin typeface="+mn-lt"/>
          <a:ea typeface="+mn-ea"/>
          <a:cs typeface="+mn-cs"/>
        </a:defRPr>
      </a:lvl1pPr>
      <a:lvl2pPr marL="114300" algn="l" rtl="0" fontAlgn="base">
        <a:spcBef>
          <a:spcPct val="15000"/>
        </a:spcBef>
        <a:spcAft>
          <a:spcPct val="20000"/>
        </a:spcAft>
        <a:tabLst>
          <a:tab pos="1828800" algn="l"/>
        </a:tabLst>
        <a:defRPr sz="2800" b="1">
          <a:solidFill>
            <a:srgbClr val="006400"/>
          </a:solidFill>
          <a:latin typeface="+mn-lt"/>
          <a:ea typeface="+mn-ea"/>
        </a:defRPr>
      </a:lvl2pPr>
      <a:lvl3pPr marL="1539875" indent="-344488" algn="l" rtl="0" fontAlgn="base">
        <a:spcBef>
          <a:spcPct val="195000"/>
        </a:spcBef>
        <a:spcAft>
          <a:spcPct val="0"/>
        </a:spcAft>
        <a:buSzPct val="125000"/>
        <a:tabLst>
          <a:tab pos="1828800" algn="l"/>
        </a:tabLst>
        <a:defRPr sz="2800" b="1">
          <a:solidFill>
            <a:schemeClr val="tx1"/>
          </a:solidFill>
          <a:latin typeface="+mn-lt"/>
          <a:ea typeface="+mn-ea"/>
        </a:defRPr>
      </a:lvl3pPr>
      <a:lvl4pPr marL="1671638" algn="l" rtl="0" fontAlgn="base">
        <a:spcBef>
          <a:spcPct val="45000"/>
        </a:spcBef>
        <a:spcAft>
          <a:spcPct val="15000"/>
        </a:spcAft>
        <a:buChar char="•"/>
        <a:tabLst>
          <a:tab pos="1828800" algn="l"/>
        </a:tabLst>
        <a:defRPr sz="2800">
          <a:solidFill>
            <a:schemeClr val="tx1"/>
          </a:solidFill>
          <a:latin typeface="+mn-lt"/>
          <a:ea typeface="+mn-ea"/>
        </a:defRPr>
      </a:lvl4pPr>
      <a:lvl5pPr marL="2465388" indent="-228600" algn="l" rtl="0" fontAlgn="base">
        <a:spcBef>
          <a:spcPct val="45000"/>
        </a:spcBef>
        <a:spcAft>
          <a:spcPct val="15000"/>
        </a:spcAft>
        <a:buChar char="»"/>
        <a:tabLst>
          <a:tab pos="1828800" algn="l"/>
        </a:tabLst>
        <a:defRPr sz="3200">
          <a:solidFill>
            <a:schemeClr val="tx1"/>
          </a:solidFill>
          <a:latin typeface="+mn-lt"/>
          <a:ea typeface="+mn-ea"/>
        </a:defRPr>
      </a:lvl5pPr>
      <a:lvl6pPr marL="2922588" indent="-228600" algn="l" rtl="0" fontAlgn="base">
        <a:spcBef>
          <a:spcPct val="45000"/>
        </a:spcBef>
        <a:spcAft>
          <a:spcPct val="15000"/>
        </a:spcAft>
        <a:buChar char="»"/>
        <a:tabLst>
          <a:tab pos="1828800" algn="l"/>
        </a:tabLst>
        <a:defRPr sz="3200">
          <a:solidFill>
            <a:schemeClr val="tx1"/>
          </a:solidFill>
          <a:latin typeface="+mn-lt"/>
          <a:ea typeface="+mn-ea"/>
        </a:defRPr>
      </a:lvl6pPr>
      <a:lvl7pPr marL="3379788" indent="-228600" algn="l" rtl="0" fontAlgn="base">
        <a:spcBef>
          <a:spcPct val="45000"/>
        </a:spcBef>
        <a:spcAft>
          <a:spcPct val="15000"/>
        </a:spcAft>
        <a:buChar char="»"/>
        <a:tabLst>
          <a:tab pos="1828800" algn="l"/>
        </a:tabLst>
        <a:defRPr sz="3200">
          <a:solidFill>
            <a:schemeClr val="tx1"/>
          </a:solidFill>
          <a:latin typeface="+mn-lt"/>
          <a:ea typeface="+mn-ea"/>
        </a:defRPr>
      </a:lvl7pPr>
      <a:lvl8pPr marL="3836988" indent="-228600" algn="l" rtl="0" fontAlgn="base">
        <a:spcBef>
          <a:spcPct val="45000"/>
        </a:spcBef>
        <a:spcAft>
          <a:spcPct val="15000"/>
        </a:spcAft>
        <a:buChar char="»"/>
        <a:tabLst>
          <a:tab pos="1828800" algn="l"/>
        </a:tabLst>
        <a:defRPr sz="3200">
          <a:solidFill>
            <a:schemeClr val="tx1"/>
          </a:solidFill>
          <a:latin typeface="+mn-lt"/>
          <a:ea typeface="+mn-ea"/>
        </a:defRPr>
      </a:lvl8pPr>
      <a:lvl9pPr marL="4294188" indent="-228600" algn="l" rtl="0" fontAlgn="base">
        <a:spcBef>
          <a:spcPct val="45000"/>
        </a:spcBef>
        <a:spcAft>
          <a:spcPct val="15000"/>
        </a:spcAft>
        <a:buChar char="»"/>
        <a:tabLst>
          <a:tab pos="1828800" algn="l"/>
        </a:tabLst>
        <a:defRPr sz="32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30419" name="Picture 1043"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230403" name="Picture 1027"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230404" name="Rectangle 1028"/>
          <p:cNvSpPr>
            <a:spLocks noGrp="1" noChangeArrowheads="1"/>
          </p:cNvSpPr>
          <p:nvPr>
            <p:ph type="title"/>
          </p:nvPr>
        </p:nvSpPr>
        <p:spPr bwMode="auto">
          <a:xfrm>
            <a:off x="3892550"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230405" name="Rectangle 1029"/>
          <p:cNvSpPr>
            <a:spLocks noGrp="1" noChangeArrowheads="1"/>
          </p:cNvSpPr>
          <p:nvPr>
            <p:ph type="body" idx="1"/>
          </p:nvPr>
        </p:nvSpPr>
        <p:spPr bwMode="auto">
          <a:xfrm>
            <a:off x="273050" y="1095375"/>
            <a:ext cx="854710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0406" name="Rectangle 1030"/>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solidFill>
                  <a:schemeClr val="tx1"/>
                </a:solidFill>
                <a:effectLst/>
                <a:ea typeface="+mn-ea"/>
              </a:defRPr>
            </a:lvl1pPr>
          </a:lstStyle>
          <a:p>
            <a:endParaRPr lang="en-US"/>
          </a:p>
        </p:txBody>
      </p:sp>
      <p:sp>
        <p:nvSpPr>
          <p:cNvPr id="230407" name="Rectangle 1031"/>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a:solidFill>
                  <a:schemeClr val="bg2"/>
                </a:solidFill>
                <a:effectLst/>
                <a:ea typeface="+mn-ea"/>
              </a:defRPr>
            </a:lvl1pPr>
          </a:lstStyle>
          <a:p>
            <a:r>
              <a:rPr lang="en-US"/>
              <a:t>Copyright Pearson Prentice Hall</a:t>
            </a:r>
          </a:p>
        </p:txBody>
      </p:sp>
      <p:sp>
        <p:nvSpPr>
          <p:cNvPr id="230408" name="Rectangle 1032"/>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solidFill>
                  <a:schemeClr val="tx1"/>
                </a:solidFill>
                <a:effectLst/>
                <a:ea typeface="+mn-ea"/>
              </a:defRPr>
            </a:lvl1pPr>
          </a:lstStyle>
          <a:p>
            <a:r>
              <a:rPr lang="en-US"/>
              <a:t>1</a:t>
            </a:r>
          </a:p>
        </p:txBody>
      </p:sp>
      <p:sp>
        <p:nvSpPr>
          <p:cNvPr id="230409" name="Rectangle 1033"/>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tabLst>
                <a:tab pos="1255713" algn="l"/>
              </a:tabLst>
            </a:pPr>
            <a:endParaRPr lang="en-US" sz="3200" b="1">
              <a:solidFill>
                <a:srgbClr val="000080"/>
              </a:solidFill>
              <a:effectLst/>
              <a:ea typeface="ＭＳ Ｐゴシック" pitchFamily="1" charset="-128"/>
            </a:endParaRPr>
          </a:p>
        </p:txBody>
      </p:sp>
      <p:sp>
        <p:nvSpPr>
          <p:cNvPr id="230411" name="Rectangle 1035"/>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a:effectLst/>
              <a:ea typeface="ＭＳ Ｐゴシック" pitchFamily="1" charset="-128"/>
            </a:endParaRPr>
          </a:p>
        </p:txBody>
      </p:sp>
      <p:sp>
        <p:nvSpPr>
          <p:cNvPr id="230412" name="Text Box 1036"/>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a:solidFill>
                <a:schemeClr val="tx1"/>
              </a:solidFill>
              <a:effectLst/>
              <a:ea typeface="ＭＳ Ｐゴシック" pitchFamily="1" charset="-128"/>
            </a:endParaRPr>
          </a:p>
        </p:txBody>
      </p:sp>
      <p:sp>
        <p:nvSpPr>
          <p:cNvPr id="230414" name="Text Box 1038"/>
          <p:cNvSpPr txBox="1">
            <a:spLocks noChangeArrowheads="1"/>
          </p:cNvSpPr>
          <p:nvPr/>
        </p:nvSpPr>
        <p:spPr bwMode="auto">
          <a:xfrm>
            <a:off x="8210550" y="6448425"/>
            <a:ext cx="920750" cy="274638"/>
          </a:xfrm>
          <a:prstGeom prst="rect">
            <a:avLst/>
          </a:prstGeom>
          <a:noFill/>
          <a:ln w="9525">
            <a:noFill/>
            <a:miter lim="800000"/>
            <a:headEnd/>
            <a:tailEnd/>
          </a:ln>
          <a:effectLst/>
        </p:spPr>
        <p:txBody>
          <a:bodyPr wrap="none">
            <a:spAutoFit/>
          </a:bodyPr>
          <a:lstStyle/>
          <a:p>
            <a:r>
              <a:rPr lang="en-US" sz="1200" b="1">
                <a:effectLst/>
              </a:rPr>
              <a:t>End Show</a:t>
            </a:r>
          </a:p>
        </p:txBody>
      </p:sp>
      <p:sp>
        <p:nvSpPr>
          <p:cNvPr id="230415" name="Rectangle 1039">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230416" name="Rectangle 1040"/>
          <p:cNvSpPr>
            <a:spLocks noChangeArrowheads="1"/>
          </p:cNvSpPr>
          <p:nvPr/>
        </p:nvSpPr>
        <p:spPr bwMode="auto">
          <a:xfrm>
            <a:off x="1776413" y="0"/>
            <a:ext cx="1885950" cy="366713"/>
          </a:xfrm>
          <a:prstGeom prst="rect">
            <a:avLst/>
          </a:prstGeom>
          <a:noFill/>
          <a:ln w="9525">
            <a:noFill/>
            <a:miter lim="800000"/>
            <a:headEnd/>
            <a:tailEnd/>
          </a:ln>
          <a:effectLst/>
        </p:spPr>
        <p:txBody>
          <a:bodyPr wrap="none">
            <a:spAutoFit/>
          </a:bodyPr>
          <a:lstStyle/>
          <a:p>
            <a:r>
              <a:rPr lang="en-US" sz="1800" b="1">
                <a:solidFill>
                  <a:srgbClr val="FF0000"/>
                </a:solidFill>
                <a:effectLst/>
              </a:rPr>
              <a:t>26-3 Cnidarians</a:t>
            </a:r>
          </a:p>
        </p:txBody>
      </p:sp>
      <p:pic>
        <p:nvPicPr>
          <p:cNvPr id="230417" name="Picture 1041" descr="arrow"/>
          <p:cNvPicPr>
            <a:picLocks noChangeAspect="1" noChangeArrowheads="1"/>
          </p:cNvPicPr>
          <p:nvPr/>
        </p:nvPicPr>
        <p:blipFill>
          <a:blip r:embed="rId15" cstate="print"/>
          <a:srcRect/>
          <a:stretch>
            <a:fillRect/>
          </a:stretch>
        </p:blipFill>
        <p:spPr bwMode="auto">
          <a:xfrm>
            <a:off x="3619500" y="101600"/>
            <a:ext cx="317500" cy="190500"/>
          </a:xfrm>
          <a:prstGeom prst="rect">
            <a:avLst/>
          </a:prstGeom>
          <a:noFill/>
          <a:ln w="9525">
            <a:noFill/>
            <a:miter lim="800000"/>
            <a:headEnd/>
            <a:tailEnd/>
          </a:ln>
        </p:spPr>
      </p:pic>
      <p:pic>
        <p:nvPicPr>
          <p:cNvPr id="230420" name="Picture 1044"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sp>
        <p:nvSpPr>
          <p:cNvPr id="230422" name="Rectangle 1046"/>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b="1">
                <a:effectLst/>
                <a:ea typeface="ＭＳ Ｐゴシック" pitchFamily="1" charset="-128"/>
              </a:rPr>
              <a:t>Slide </a:t>
            </a:r>
          </a:p>
          <a:p>
            <a:pPr algn="r"/>
            <a:fld id="{C23D8030-501C-470D-85E4-A4DBAFFFD814}" type="slidenum">
              <a:rPr lang="en-US" sz="1200" b="1">
                <a:effectLst/>
                <a:ea typeface="ＭＳ Ｐゴシック" pitchFamily="1" charset="-128"/>
              </a:rPr>
              <a:pPr algn="r"/>
              <a:t>‹#›</a:t>
            </a:fld>
            <a:r>
              <a:rPr lang="en-US" sz="1200" b="1">
                <a:effectLst/>
                <a:ea typeface="ＭＳ Ｐゴシック" pitchFamily="1" charset="-128"/>
              </a:rPr>
              <a:t> of 47</a:t>
            </a:r>
            <a:endParaRPr lang="en-US" sz="1400" b="1">
              <a:effectLst/>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tabLst>
          <a:tab pos="1255713" algn="l"/>
        </a:tabLst>
        <a:defRPr sz="3200" b="1">
          <a:solidFill>
            <a:srgbClr val="000080"/>
          </a:solidFill>
          <a:latin typeface="+mn-lt"/>
          <a:ea typeface="+mn-ea"/>
          <a:cs typeface="+mn-cs"/>
        </a:defRPr>
      </a:lvl1pPr>
      <a:lvl2pPr marL="114300" algn="l" rtl="0" fontAlgn="base">
        <a:lnSpc>
          <a:spcPct val="85000"/>
        </a:lnSpc>
        <a:spcBef>
          <a:spcPct val="0"/>
        </a:spcBef>
        <a:spcAft>
          <a:spcPct val="50000"/>
        </a:spcAft>
        <a:tabLst>
          <a:tab pos="1255713" algn="l"/>
        </a:tabLst>
        <a:defRPr sz="2800" b="1">
          <a:solidFill>
            <a:srgbClr val="006400"/>
          </a:solidFill>
          <a:latin typeface="+mn-lt"/>
          <a:ea typeface="+mn-ea"/>
        </a:defRPr>
      </a:lvl2pPr>
      <a:lvl3pPr marL="287338" indent="4763" algn="l" rtl="0" fontAlgn="base">
        <a:spcBef>
          <a:spcPct val="25000"/>
        </a:spcBef>
        <a:spcAft>
          <a:spcPct val="25000"/>
        </a:spcAft>
        <a:buFont typeface="Arial" charset="0"/>
        <a:tabLst>
          <a:tab pos="1255713" algn="l"/>
        </a:tabLst>
        <a:defRPr sz="2800">
          <a:solidFill>
            <a:schemeClr val="tx1"/>
          </a:solidFill>
          <a:latin typeface="+mn-lt"/>
          <a:ea typeface="+mn-ea"/>
        </a:defRPr>
      </a:lvl3pPr>
      <a:lvl4pPr marL="914400" indent="-231775" algn="l" rtl="0" fontAlgn="base">
        <a:spcBef>
          <a:spcPct val="25000"/>
        </a:spcBef>
        <a:spcAft>
          <a:spcPct val="25000"/>
        </a:spcAft>
        <a:buSzPct val="125000"/>
        <a:buChar char="•"/>
        <a:tabLst>
          <a:tab pos="1255713" algn="l"/>
        </a:tabLst>
        <a:defRPr sz="2800">
          <a:solidFill>
            <a:schemeClr val="tx1"/>
          </a:solidFill>
          <a:latin typeface="+mn-lt"/>
          <a:ea typeface="+mn-ea"/>
        </a:defRPr>
      </a:lvl4pPr>
      <a:lvl5pPr marL="1252538" indent="3175" algn="l" rtl="0" fontAlgn="base">
        <a:spcBef>
          <a:spcPct val="25000"/>
        </a:spcBef>
        <a:spcAft>
          <a:spcPct val="25000"/>
        </a:spcAft>
        <a:buSzPct val="125000"/>
        <a:buFont typeface="Wingdings" pitchFamily="1" charset="2"/>
        <a:tabLst>
          <a:tab pos="1255713" algn="l"/>
        </a:tabLst>
        <a:defRPr sz="2800">
          <a:solidFill>
            <a:schemeClr val="tx1"/>
          </a:solidFill>
          <a:latin typeface="+mn-lt"/>
          <a:ea typeface="+mn-ea"/>
        </a:defRPr>
      </a:lvl5pPr>
      <a:lvl6pPr marL="1709738" indent="3175" algn="l" rtl="0" fontAlgn="base">
        <a:spcBef>
          <a:spcPct val="25000"/>
        </a:spcBef>
        <a:spcAft>
          <a:spcPct val="25000"/>
        </a:spcAft>
        <a:buSzPct val="125000"/>
        <a:buFont typeface="Wingdings" pitchFamily="1" charset="2"/>
        <a:tabLst>
          <a:tab pos="1255713" algn="l"/>
        </a:tabLst>
        <a:defRPr sz="2800">
          <a:solidFill>
            <a:schemeClr val="tx1"/>
          </a:solidFill>
          <a:latin typeface="+mn-lt"/>
          <a:ea typeface="+mn-ea"/>
        </a:defRPr>
      </a:lvl6pPr>
      <a:lvl7pPr marL="2166938" indent="3175" algn="l" rtl="0" fontAlgn="base">
        <a:spcBef>
          <a:spcPct val="25000"/>
        </a:spcBef>
        <a:spcAft>
          <a:spcPct val="25000"/>
        </a:spcAft>
        <a:buSzPct val="125000"/>
        <a:buFont typeface="Wingdings" pitchFamily="1" charset="2"/>
        <a:tabLst>
          <a:tab pos="1255713" algn="l"/>
        </a:tabLst>
        <a:defRPr sz="2800">
          <a:solidFill>
            <a:schemeClr val="tx1"/>
          </a:solidFill>
          <a:latin typeface="+mn-lt"/>
          <a:ea typeface="+mn-ea"/>
        </a:defRPr>
      </a:lvl7pPr>
      <a:lvl8pPr marL="2624138" indent="3175" algn="l" rtl="0" fontAlgn="base">
        <a:spcBef>
          <a:spcPct val="25000"/>
        </a:spcBef>
        <a:spcAft>
          <a:spcPct val="25000"/>
        </a:spcAft>
        <a:buSzPct val="125000"/>
        <a:buFont typeface="Wingdings" pitchFamily="1" charset="2"/>
        <a:tabLst>
          <a:tab pos="1255713" algn="l"/>
        </a:tabLst>
        <a:defRPr sz="2800">
          <a:solidFill>
            <a:schemeClr val="tx1"/>
          </a:solidFill>
          <a:latin typeface="+mn-lt"/>
          <a:ea typeface="+mn-ea"/>
        </a:defRPr>
      </a:lvl8pPr>
      <a:lvl9pPr marL="3081338" indent="3175" algn="l" rtl="0" fontAlgn="base">
        <a:spcBef>
          <a:spcPct val="25000"/>
        </a:spcBef>
        <a:spcAft>
          <a:spcPct val="25000"/>
        </a:spcAft>
        <a:buSzPct val="125000"/>
        <a:buFont typeface="Wingdings" pitchFamily="1" charset="2"/>
        <a:tabLst>
          <a:tab pos="1255713" algn="l"/>
        </a:tabLst>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85730" name="Picture 1026"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585731" name="Picture 1027"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585732" name="Rectangle 1028"/>
          <p:cNvSpPr>
            <a:spLocks noGrp="1" noChangeArrowheads="1"/>
          </p:cNvSpPr>
          <p:nvPr>
            <p:ph type="title"/>
          </p:nvPr>
        </p:nvSpPr>
        <p:spPr bwMode="auto">
          <a:xfrm>
            <a:off x="3892550"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585733" name="Rectangle 1029"/>
          <p:cNvSpPr>
            <a:spLocks noGrp="1" noChangeArrowheads="1"/>
          </p:cNvSpPr>
          <p:nvPr>
            <p:ph type="body" idx="1"/>
          </p:nvPr>
        </p:nvSpPr>
        <p:spPr bwMode="auto">
          <a:xfrm>
            <a:off x="273050" y="1095375"/>
            <a:ext cx="864235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85734" name="Rectangle 1030"/>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solidFill>
                  <a:schemeClr val="tx1"/>
                </a:solidFill>
                <a:effectLst/>
                <a:ea typeface="+mn-ea"/>
              </a:defRPr>
            </a:lvl1pPr>
          </a:lstStyle>
          <a:p>
            <a:endParaRPr lang="en-US"/>
          </a:p>
        </p:txBody>
      </p:sp>
      <p:sp>
        <p:nvSpPr>
          <p:cNvPr id="585735" name="Rectangle 1031"/>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a:solidFill>
                  <a:schemeClr val="bg2"/>
                </a:solidFill>
                <a:effectLst/>
                <a:ea typeface="+mn-ea"/>
              </a:defRPr>
            </a:lvl1pPr>
          </a:lstStyle>
          <a:p>
            <a:r>
              <a:rPr lang="en-US"/>
              <a:t>Copyright Pearson Prentice Hall</a:t>
            </a:r>
          </a:p>
        </p:txBody>
      </p:sp>
      <p:sp>
        <p:nvSpPr>
          <p:cNvPr id="585736" name="Rectangle 1032"/>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solidFill>
                  <a:schemeClr val="tx1"/>
                </a:solidFill>
                <a:effectLst/>
                <a:ea typeface="+mn-ea"/>
              </a:defRPr>
            </a:lvl1pPr>
          </a:lstStyle>
          <a:p>
            <a:r>
              <a:rPr lang="en-US"/>
              <a:t>1</a:t>
            </a:r>
          </a:p>
        </p:txBody>
      </p:sp>
      <p:sp>
        <p:nvSpPr>
          <p:cNvPr id="585737" name="Rectangle 1033"/>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tabLst>
                <a:tab pos="625475" algn="l"/>
              </a:tabLst>
            </a:pPr>
            <a:endParaRPr lang="en-US">
              <a:solidFill>
                <a:schemeClr val="tx1"/>
              </a:solidFill>
              <a:effectLst/>
              <a:ea typeface="ＭＳ Ｐゴシック" pitchFamily="1" charset="-128"/>
            </a:endParaRPr>
          </a:p>
        </p:txBody>
      </p:sp>
      <p:sp>
        <p:nvSpPr>
          <p:cNvPr id="585738" name="Rectangle 1034"/>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a:effectLst/>
              <a:ea typeface="ＭＳ Ｐゴシック" pitchFamily="1" charset="-128"/>
            </a:endParaRPr>
          </a:p>
        </p:txBody>
      </p:sp>
      <p:sp>
        <p:nvSpPr>
          <p:cNvPr id="585739" name="Text Box 1035"/>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a:solidFill>
                <a:schemeClr val="tx1"/>
              </a:solidFill>
              <a:effectLst/>
              <a:ea typeface="ＭＳ Ｐゴシック" pitchFamily="1" charset="-128"/>
            </a:endParaRPr>
          </a:p>
        </p:txBody>
      </p:sp>
      <p:sp>
        <p:nvSpPr>
          <p:cNvPr id="585741" name="Text Box 1037"/>
          <p:cNvSpPr txBox="1">
            <a:spLocks noChangeArrowheads="1"/>
          </p:cNvSpPr>
          <p:nvPr/>
        </p:nvSpPr>
        <p:spPr bwMode="auto">
          <a:xfrm>
            <a:off x="8210550" y="6448425"/>
            <a:ext cx="920750" cy="274638"/>
          </a:xfrm>
          <a:prstGeom prst="rect">
            <a:avLst/>
          </a:prstGeom>
          <a:noFill/>
          <a:ln w="9525">
            <a:noFill/>
            <a:miter lim="800000"/>
            <a:headEnd/>
            <a:tailEnd/>
          </a:ln>
          <a:effectLst/>
        </p:spPr>
        <p:txBody>
          <a:bodyPr wrap="none">
            <a:spAutoFit/>
          </a:bodyPr>
          <a:lstStyle/>
          <a:p>
            <a:r>
              <a:rPr lang="en-US" sz="1200" b="1">
                <a:effectLst/>
              </a:rPr>
              <a:t>End Show</a:t>
            </a:r>
          </a:p>
        </p:txBody>
      </p:sp>
      <p:sp>
        <p:nvSpPr>
          <p:cNvPr id="585742" name="Rectangle 1038">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585743" name="Rectangle 1039"/>
          <p:cNvSpPr>
            <a:spLocks noChangeArrowheads="1"/>
          </p:cNvSpPr>
          <p:nvPr/>
        </p:nvSpPr>
        <p:spPr bwMode="auto">
          <a:xfrm>
            <a:off x="1776413" y="0"/>
            <a:ext cx="1885950" cy="366713"/>
          </a:xfrm>
          <a:prstGeom prst="rect">
            <a:avLst/>
          </a:prstGeom>
          <a:noFill/>
          <a:ln w="9525">
            <a:noFill/>
            <a:miter lim="800000"/>
            <a:headEnd/>
            <a:tailEnd/>
          </a:ln>
          <a:effectLst/>
        </p:spPr>
        <p:txBody>
          <a:bodyPr wrap="none">
            <a:spAutoFit/>
          </a:bodyPr>
          <a:lstStyle/>
          <a:p>
            <a:r>
              <a:rPr lang="en-US" sz="1800" b="1">
                <a:solidFill>
                  <a:srgbClr val="FF0000"/>
                </a:solidFill>
                <a:effectLst/>
              </a:rPr>
              <a:t>26-3 Cnidarians</a:t>
            </a:r>
          </a:p>
        </p:txBody>
      </p:sp>
      <p:pic>
        <p:nvPicPr>
          <p:cNvPr id="585744" name="Picture 1040" descr="arrow"/>
          <p:cNvPicPr>
            <a:picLocks noChangeAspect="1" noChangeArrowheads="1"/>
          </p:cNvPicPr>
          <p:nvPr/>
        </p:nvPicPr>
        <p:blipFill>
          <a:blip r:embed="rId15" cstate="print"/>
          <a:srcRect/>
          <a:stretch>
            <a:fillRect/>
          </a:stretch>
        </p:blipFill>
        <p:spPr bwMode="auto">
          <a:xfrm>
            <a:off x="3619500" y="101600"/>
            <a:ext cx="317500" cy="190500"/>
          </a:xfrm>
          <a:prstGeom prst="rect">
            <a:avLst/>
          </a:prstGeom>
          <a:noFill/>
          <a:ln w="9525">
            <a:noFill/>
            <a:miter lim="800000"/>
            <a:headEnd/>
            <a:tailEnd/>
          </a:ln>
        </p:spPr>
      </p:pic>
      <p:pic>
        <p:nvPicPr>
          <p:cNvPr id="585745" name="Picture 1041"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sp>
        <p:nvSpPr>
          <p:cNvPr id="585747" name="Rectangle 1043"/>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b="1">
                <a:effectLst/>
                <a:ea typeface="ＭＳ Ｐゴシック" pitchFamily="1" charset="-128"/>
              </a:rPr>
              <a:t>Slide </a:t>
            </a:r>
          </a:p>
          <a:p>
            <a:pPr algn="r"/>
            <a:fld id="{C50F369E-D0EA-41D9-9795-8D4F065518E2}" type="slidenum">
              <a:rPr lang="en-US" sz="1200" b="1">
                <a:effectLst/>
                <a:ea typeface="ＭＳ Ｐゴシック" pitchFamily="1" charset="-128"/>
              </a:rPr>
              <a:pPr algn="r"/>
              <a:t>‹#›</a:t>
            </a:fld>
            <a:r>
              <a:rPr lang="en-US" sz="1200" b="1">
                <a:effectLst/>
                <a:ea typeface="ＭＳ Ｐゴシック" pitchFamily="1" charset="-128"/>
              </a:rPr>
              <a:t> of 47</a:t>
            </a:r>
            <a:endParaRPr lang="en-US" sz="1400" b="1">
              <a:effectLst/>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tabLst>
          <a:tab pos="625475" algn="l"/>
        </a:tabLst>
        <a:defRPr sz="2800">
          <a:solidFill>
            <a:schemeClr val="tx1"/>
          </a:solidFill>
          <a:latin typeface="+mn-lt"/>
          <a:ea typeface="+mn-ea"/>
          <a:cs typeface="+mn-cs"/>
        </a:defRPr>
      </a:lvl1pPr>
      <a:lvl2pPr marL="114300" algn="l" rtl="0" fontAlgn="base">
        <a:lnSpc>
          <a:spcPct val="85000"/>
        </a:lnSpc>
        <a:spcBef>
          <a:spcPct val="0"/>
        </a:spcBef>
        <a:spcAft>
          <a:spcPct val="50000"/>
        </a:spcAft>
        <a:tabLst>
          <a:tab pos="625475" algn="l"/>
        </a:tabLst>
        <a:defRPr sz="2800">
          <a:solidFill>
            <a:schemeClr val="tx1"/>
          </a:solidFill>
          <a:latin typeface="+mn-lt"/>
          <a:ea typeface="+mn-ea"/>
        </a:defRPr>
      </a:lvl2pPr>
      <a:lvl3pPr marL="625475" indent="-339725" algn="l" rtl="0" fontAlgn="base">
        <a:spcBef>
          <a:spcPct val="35000"/>
        </a:spcBef>
        <a:spcAft>
          <a:spcPct val="25000"/>
        </a:spcAft>
        <a:buSzPct val="125000"/>
        <a:buChar char="•"/>
        <a:tabLst>
          <a:tab pos="625475" algn="l"/>
        </a:tabLst>
        <a:defRPr sz="2800">
          <a:solidFill>
            <a:schemeClr val="tx1"/>
          </a:solidFill>
          <a:latin typeface="+mn-lt"/>
          <a:ea typeface="+mn-ea"/>
        </a:defRPr>
      </a:lvl3pPr>
      <a:lvl4pPr marL="969963" indent="4763" algn="l" rtl="0" fontAlgn="base">
        <a:spcBef>
          <a:spcPct val="35000"/>
        </a:spcBef>
        <a:spcAft>
          <a:spcPct val="25000"/>
        </a:spcAft>
        <a:buSzPct val="125000"/>
        <a:tabLst>
          <a:tab pos="625475" algn="l"/>
        </a:tabLst>
        <a:defRPr sz="2800" b="1">
          <a:solidFill>
            <a:schemeClr val="tx1"/>
          </a:solidFill>
          <a:latin typeface="+mn-lt"/>
          <a:ea typeface="+mn-ea"/>
        </a:defRPr>
      </a:lvl4pPr>
      <a:lvl5pPr marL="1089025" indent="3175" algn="l" rtl="0" fontAlgn="base">
        <a:spcBef>
          <a:spcPct val="35000"/>
        </a:spcBef>
        <a:spcAft>
          <a:spcPct val="25000"/>
        </a:spcAft>
        <a:buSzPct val="125000"/>
        <a:buFont typeface="Wingdings" pitchFamily="1" charset="2"/>
        <a:tabLst>
          <a:tab pos="625475" algn="l"/>
        </a:tabLst>
        <a:defRPr sz="2400">
          <a:solidFill>
            <a:schemeClr val="tx1"/>
          </a:solidFill>
          <a:latin typeface="+mn-lt"/>
          <a:ea typeface="+mn-ea"/>
        </a:defRPr>
      </a:lvl5pPr>
      <a:lvl6pPr marL="1546225" indent="3175" algn="l" rtl="0" fontAlgn="base">
        <a:spcBef>
          <a:spcPct val="35000"/>
        </a:spcBef>
        <a:spcAft>
          <a:spcPct val="25000"/>
        </a:spcAft>
        <a:buSzPct val="125000"/>
        <a:buFont typeface="Wingdings" pitchFamily="1" charset="2"/>
        <a:tabLst>
          <a:tab pos="625475" algn="l"/>
        </a:tabLst>
        <a:defRPr sz="2400">
          <a:solidFill>
            <a:schemeClr val="tx1"/>
          </a:solidFill>
          <a:latin typeface="+mn-lt"/>
          <a:ea typeface="+mn-ea"/>
        </a:defRPr>
      </a:lvl6pPr>
      <a:lvl7pPr marL="2003425" indent="3175" algn="l" rtl="0" fontAlgn="base">
        <a:spcBef>
          <a:spcPct val="35000"/>
        </a:spcBef>
        <a:spcAft>
          <a:spcPct val="25000"/>
        </a:spcAft>
        <a:buSzPct val="125000"/>
        <a:buFont typeface="Wingdings" pitchFamily="1" charset="2"/>
        <a:tabLst>
          <a:tab pos="625475" algn="l"/>
        </a:tabLst>
        <a:defRPr sz="2400">
          <a:solidFill>
            <a:schemeClr val="tx1"/>
          </a:solidFill>
          <a:latin typeface="+mn-lt"/>
          <a:ea typeface="+mn-ea"/>
        </a:defRPr>
      </a:lvl7pPr>
      <a:lvl8pPr marL="2460625" indent="3175" algn="l" rtl="0" fontAlgn="base">
        <a:spcBef>
          <a:spcPct val="35000"/>
        </a:spcBef>
        <a:spcAft>
          <a:spcPct val="25000"/>
        </a:spcAft>
        <a:buSzPct val="125000"/>
        <a:buFont typeface="Wingdings" pitchFamily="1" charset="2"/>
        <a:tabLst>
          <a:tab pos="625475" algn="l"/>
        </a:tabLst>
        <a:defRPr sz="2400">
          <a:solidFill>
            <a:schemeClr val="tx1"/>
          </a:solidFill>
          <a:latin typeface="+mn-lt"/>
          <a:ea typeface="+mn-ea"/>
        </a:defRPr>
      </a:lvl8pPr>
      <a:lvl9pPr marL="2917825" indent="3175" algn="l" rtl="0" fontAlgn="base">
        <a:spcBef>
          <a:spcPct val="35000"/>
        </a:spcBef>
        <a:spcAft>
          <a:spcPct val="25000"/>
        </a:spcAft>
        <a:buSzPct val="125000"/>
        <a:buFont typeface="Wingdings" pitchFamily="1" charset="2"/>
        <a:tabLst>
          <a:tab pos="625475" algn="l"/>
        </a:tabLst>
        <a:defRPr sz="24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04162" name="Picture 1026" descr="outine copy"/>
          <p:cNvPicPr>
            <a:picLocks noChangeAspect="1" noChangeArrowheads="1"/>
          </p:cNvPicPr>
          <p:nvPr/>
        </p:nvPicPr>
        <p:blipFill>
          <a:blip r:embed="rId13" cstate="print"/>
          <a:srcRect/>
          <a:stretch>
            <a:fillRect/>
          </a:stretch>
        </p:blipFill>
        <p:spPr bwMode="auto">
          <a:xfrm>
            <a:off x="0" y="-1588"/>
            <a:ext cx="9144000" cy="6858001"/>
          </a:xfrm>
          <a:prstGeom prst="rect">
            <a:avLst/>
          </a:prstGeom>
          <a:noFill/>
        </p:spPr>
      </p:pic>
      <p:pic>
        <p:nvPicPr>
          <p:cNvPr id="604163" name="Picture 1027"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604164" name="Rectangle 1028"/>
          <p:cNvSpPr>
            <a:spLocks noGrp="1" noChangeArrowheads="1"/>
          </p:cNvSpPr>
          <p:nvPr>
            <p:ph type="title"/>
          </p:nvPr>
        </p:nvSpPr>
        <p:spPr bwMode="auto">
          <a:xfrm>
            <a:off x="4113213"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604165" name="Rectangle 1029"/>
          <p:cNvSpPr>
            <a:spLocks noGrp="1" noChangeArrowheads="1"/>
          </p:cNvSpPr>
          <p:nvPr>
            <p:ph type="body" idx="1"/>
          </p:nvPr>
        </p:nvSpPr>
        <p:spPr bwMode="auto">
          <a:xfrm>
            <a:off x="273050" y="1095375"/>
            <a:ext cx="864235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04166" name="Rectangle 1030"/>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solidFill>
                  <a:schemeClr val="tx1"/>
                </a:solidFill>
                <a:effectLst/>
                <a:ea typeface="+mn-ea"/>
              </a:defRPr>
            </a:lvl1pPr>
          </a:lstStyle>
          <a:p>
            <a:endParaRPr lang="en-US"/>
          </a:p>
        </p:txBody>
      </p:sp>
      <p:sp>
        <p:nvSpPr>
          <p:cNvPr id="604167" name="Rectangle 1031"/>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a:solidFill>
                  <a:schemeClr val="bg2"/>
                </a:solidFill>
                <a:effectLst/>
                <a:ea typeface="+mn-ea"/>
              </a:defRPr>
            </a:lvl1pPr>
          </a:lstStyle>
          <a:p>
            <a:r>
              <a:rPr lang="en-US"/>
              <a:t>Copyright Pearson Prentice Hall</a:t>
            </a:r>
          </a:p>
        </p:txBody>
      </p:sp>
      <p:sp>
        <p:nvSpPr>
          <p:cNvPr id="604168" name="Rectangle 1032"/>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solidFill>
                  <a:schemeClr val="tx1"/>
                </a:solidFill>
                <a:effectLst/>
                <a:ea typeface="+mn-ea"/>
              </a:defRPr>
            </a:lvl1pPr>
          </a:lstStyle>
          <a:p>
            <a:r>
              <a:rPr lang="en-US"/>
              <a:t>1</a:t>
            </a:r>
          </a:p>
        </p:txBody>
      </p:sp>
      <p:sp>
        <p:nvSpPr>
          <p:cNvPr id="604169" name="Rectangle 1033"/>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3200" b="1">
              <a:solidFill>
                <a:srgbClr val="000080"/>
              </a:solidFill>
              <a:effectLst/>
              <a:ea typeface="ＭＳ Ｐゴシック" pitchFamily="1" charset="-128"/>
            </a:endParaRPr>
          </a:p>
        </p:txBody>
      </p:sp>
      <p:sp>
        <p:nvSpPr>
          <p:cNvPr id="604170" name="Rectangle 1034"/>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a:effectLst/>
              <a:ea typeface="ＭＳ Ｐゴシック" pitchFamily="1" charset="-128"/>
            </a:endParaRPr>
          </a:p>
        </p:txBody>
      </p:sp>
      <p:sp>
        <p:nvSpPr>
          <p:cNvPr id="604171" name="Text Box 1035"/>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a:solidFill>
                <a:schemeClr val="tx1"/>
              </a:solidFill>
              <a:effectLst/>
              <a:ea typeface="ＭＳ Ｐゴシック" pitchFamily="1" charset="-128"/>
            </a:endParaRPr>
          </a:p>
        </p:txBody>
      </p:sp>
      <p:sp>
        <p:nvSpPr>
          <p:cNvPr id="604173" name="Text Box 1037"/>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b="1">
                <a:effectLst/>
              </a:rPr>
              <a:t>End Show</a:t>
            </a:r>
          </a:p>
        </p:txBody>
      </p:sp>
      <p:sp>
        <p:nvSpPr>
          <p:cNvPr id="604174" name="Rectangle 1038">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604175" name="Rectangle 1039"/>
          <p:cNvSpPr>
            <a:spLocks noChangeArrowheads="1"/>
          </p:cNvSpPr>
          <p:nvPr/>
        </p:nvSpPr>
        <p:spPr bwMode="auto">
          <a:xfrm>
            <a:off x="1776413" y="0"/>
            <a:ext cx="1885950" cy="366713"/>
          </a:xfrm>
          <a:prstGeom prst="rect">
            <a:avLst/>
          </a:prstGeom>
          <a:noFill/>
          <a:ln w="9525">
            <a:noFill/>
            <a:miter lim="800000"/>
            <a:headEnd/>
            <a:tailEnd/>
          </a:ln>
          <a:effectLst/>
        </p:spPr>
        <p:txBody>
          <a:bodyPr wrap="none">
            <a:spAutoFit/>
          </a:bodyPr>
          <a:lstStyle/>
          <a:p>
            <a:r>
              <a:rPr lang="en-US" sz="1800" b="1">
                <a:solidFill>
                  <a:srgbClr val="FF0000"/>
                </a:solidFill>
                <a:effectLst/>
              </a:rPr>
              <a:t>26-3 Cnidarians</a:t>
            </a:r>
          </a:p>
        </p:txBody>
      </p:sp>
      <p:pic>
        <p:nvPicPr>
          <p:cNvPr id="604176" name="Picture 1040" descr="arrow"/>
          <p:cNvPicPr>
            <a:picLocks noChangeAspect="1" noChangeArrowheads="1"/>
          </p:cNvPicPr>
          <p:nvPr/>
        </p:nvPicPr>
        <p:blipFill>
          <a:blip r:embed="rId15" cstate="print"/>
          <a:srcRect/>
          <a:stretch>
            <a:fillRect/>
          </a:stretch>
        </p:blipFill>
        <p:spPr bwMode="auto">
          <a:xfrm>
            <a:off x="3836988" y="101600"/>
            <a:ext cx="317500" cy="190500"/>
          </a:xfrm>
          <a:prstGeom prst="rect">
            <a:avLst/>
          </a:prstGeom>
          <a:noFill/>
          <a:ln w="9525">
            <a:noFill/>
            <a:miter lim="800000"/>
            <a:headEnd/>
            <a:tailEnd/>
          </a:ln>
        </p:spPr>
      </p:pic>
      <p:pic>
        <p:nvPicPr>
          <p:cNvPr id="604177" name="Picture 1041"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pic>
        <p:nvPicPr>
          <p:cNvPr id="604179" name="Picture 1043" descr="Process_art_ARROWS copy"/>
          <p:cNvPicPr>
            <a:picLocks noChangeAspect="1" noChangeArrowheads="1"/>
          </p:cNvPicPr>
          <p:nvPr/>
        </p:nvPicPr>
        <p:blipFill>
          <a:blip r:embed="rId17" cstate="print"/>
          <a:srcRect/>
          <a:stretch>
            <a:fillRect/>
          </a:stretch>
        </p:blipFill>
        <p:spPr bwMode="auto">
          <a:xfrm>
            <a:off x="0" y="-11113"/>
            <a:ext cx="666750" cy="701676"/>
          </a:xfrm>
          <a:prstGeom prst="rect">
            <a:avLst/>
          </a:prstGeom>
          <a:noFill/>
        </p:spPr>
      </p:pic>
      <p:sp>
        <p:nvSpPr>
          <p:cNvPr id="604181" name="Rectangle 1045"/>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b="1">
                <a:effectLst/>
                <a:ea typeface="ＭＳ Ｐゴシック" pitchFamily="1" charset="-128"/>
              </a:rPr>
              <a:t>Slide </a:t>
            </a:r>
          </a:p>
          <a:p>
            <a:pPr algn="r"/>
            <a:fld id="{39475E47-597A-4B59-9909-F24FF0BC39CA}" type="slidenum">
              <a:rPr lang="en-US" sz="1200" b="1">
                <a:effectLst/>
                <a:ea typeface="ＭＳ Ｐゴシック" pitchFamily="1" charset="-128"/>
              </a:rPr>
              <a:pPr algn="r"/>
              <a:t>‹#›</a:t>
            </a:fld>
            <a:r>
              <a:rPr lang="en-US" sz="1200" b="1">
                <a:effectLst/>
                <a:ea typeface="ＭＳ Ｐゴシック" pitchFamily="1" charset="-128"/>
              </a:rPr>
              <a:t> of 47</a:t>
            </a:r>
            <a:endParaRPr lang="en-US" sz="1400" b="1">
              <a:effectLst/>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defRPr sz="3200" b="1">
          <a:solidFill>
            <a:srgbClr val="000080"/>
          </a:solidFill>
          <a:latin typeface="+mn-lt"/>
          <a:ea typeface="+mn-ea"/>
          <a:cs typeface="+mn-cs"/>
        </a:defRPr>
      </a:lvl1pPr>
      <a:lvl2pPr marL="114300" algn="l" rtl="0" fontAlgn="base">
        <a:lnSpc>
          <a:spcPct val="85000"/>
        </a:lnSpc>
        <a:spcBef>
          <a:spcPct val="0"/>
        </a:spcBef>
        <a:spcAft>
          <a:spcPct val="50000"/>
        </a:spcAft>
        <a:defRPr sz="2800" b="1">
          <a:solidFill>
            <a:srgbClr val="006400"/>
          </a:solidFill>
          <a:latin typeface="+mn-lt"/>
          <a:ea typeface="+mn-ea"/>
        </a:defRPr>
      </a:lvl2pPr>
      <a:lvl3pPr marL="400050" algn="l" rtl="0" fontAlgn="base">
        <a:spcBef>
          <a:spcPct val="35000"/>
        </a:spcBef>
        <a:spcAft>
          <a:spcPct val="25000"/>
        </a:spcAft>
        <a:buFont typeface="Arial" charset="0"/>
        <a:defRPr sz="2800">
          <a:solidFill>
            <a:schemeClr val="tx1"/>
          </a:solidFill>
          <a:latin typeface="+mn-lt"/>
          <a:ea typeface="+mn-ea"/>
        </a:defRPr>
      </a:lvl3pPr>
      <a:lvl4pPr marL="914400" indent="-231775" algn="l" rtl="0" fontAlgn="base">
        <a:spcBef>
          <a:spcPct val="35000"/>
        </a:spcBef>
        <a:spcAft>
          <a:spcPct val="25000"/>
        </a:spcAft>
        <a:buSzPct val="125000"/>
        <a:buChar char="•"/>
        <a:defRPr sz="2800">
          <a:solidFill>
            <a:schemeClr val="tx1"/>
          </a:solidFill>
          <a:latin typeface="+mn-lt"/>
          <a:ea typeface="+mn-ea"/>
        </a:defRPr>
      </a:lvl4pPr>
      <a:lvl5pPr marL="1252538" indent="3175" algn="l" rtl="0" fontAlgn="base">
        <a:spcBef>
          <a:spcPct val="35000"/>
        </a:spcBef>
        <a:spcAft>
          <a:spcPct val="25000"/>
        </a:spcAft>
        <a:buSzPct val="125000"/>
        <a:buFont typeface="Wingdings" pitchFamily="1" charset="2"/>
        <a:defRPr sz="2800">
          <a:solidFill>
            <a:schemeClr val="tx1"/>
          </a:solidFill>
          <a:latin typeface="+mn-lt"/>
          <a:ea typeface="+mn-ea"/>
        </a:defRPr>
      </a:lvl5pPr>
      <a:lvl6pPr marL="1709738" indent="3175" algn="l" rtl="0" fontAlgn="base">
        <a:spcBef>
          <a:spcPct val="35000"/>
        </a:spcBef>
        <a:spcAft>
          <a:spcPct val="25000"/>
        </a:spcAft>
        <a:buSzPct val="125000"/>
        <a:buFont typeface="Wingdings" pitchFamily="1" charset="2"/>
        <a:defRPr sz="2800">
          <a:solidFill>
            <a:schemeClr val="tx1"/>
          </a:solidFill>
          <a:latin typeface="+mn-lt"/>
          <a:ea typeface="+mn-ea"/>
        </a:defRPr>
      </a:lvl6pPr>
      <a:lvl7pPr marL="2166938" indent="3175" algn="l" rtl="0" fontAlgn="base">
        <a:spcBef>
          <a:spcPct val="35000"/>
        </a:spcBef>
        <a:spcAft>
          <a:spcPct val="25000"/>
        </a:spcAft>
        <a:buSzPct val="125000"/>
        <a:buFont typeface="Wingdings" pitchFamily="1" charset="2"/>
        <a:defRPr sz="2800">
          <a:solidFill>
            <a:schemeClr val="tx1"/>
          </a:solidFill>
          <a:latin typeface="+mn-lt"/>
          <a:ea typeface="+mn-ea"/>
        </a:defRPr>
      </a:lvl7pPr>
      <a:lvl8pPr marL="2624138" indent="3175" algn="l" rtl="0" fontAlgn="base">
        <a:spcBef>
          <a:spcPct val="35000"/>
        </a:spcBef>
        <a:spcAft>
          <a:spcPct val="25000"/>
        </a:spcAft>
        <a:buSzPct val="125000"/>
        <a:buFont typeface="Wingdings" pitchFamily="1" charset="2"/>
        <a:defRPr sz="2800">
          <a:solidFill>
            <a:schemeClr val="tx1"/>
          </a:solidFill>
          <a:latin typeface="+mn-lt"/>
          <a:ea typeface="+mn-ea"/>
        </a:defRPr>
      </a:lvl8pPr>
      <a:lvl9pPr marL="3081338" indent="3175" algn="l" rtl="0" fontAlgn="base">
        <a:spcBef>
          <a:spcPct val="35000"/>
        </a:spcBef>
        <a:spcAft>
          <a:spcPct val="25000"/>
        </a:spcAft>
        <a:buSzPct val="125000"/>
        <a:buFont typeface="Wingdings" pitchFamily="1" charset="2"/>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60823" name="Picture 23" descr="active_art"/>
          <p:cNvPicPr>
            <a:picLocks noChangeAspect="1" noChangeArrowheads="1"/>
          </p:cNvPicPr>
          <p:nvPr/>
        </p:nvPicPr>
        <p:blipFill>
          <a:blip r:embed="rId13" cstate="print"/>
          <a:srcRect/>
          <a:stretch>
            <a:fillRect/>
          </a:stretch>
        </p:blipFill>
        <p:spPr bwMode="auto">
          <a:xfrm>
            <a:off x="0" y="0"/>
            <a:ext cx="9144000" cy="6858000"/>
          </a:xfrm>
          <a:prstGeom prst="rect">
            <a:avLst/>
          </a:prstGeom>
          <a:noFill/>
        </p:spPr>
      </p:pic>
      <p:pic>
        <p:nvPicPr>
          <p:cNvPr id="460803" name="Picture 3" descr="red button"/>
          <p:cNvPicPr>
            <a:picLocks noChangeAspect="1" noChangeArrowheads="1"/>
          </p:cNvPicPr>
          <p:nvPr/>
        </p:nvPicPr>
        <p:blipFill>
          <a:blip r:embed="rId14" cstate="print"/>
          <a:srcRect/>
          <a:stretch>
            <a:fillRect/>
          </a:stretch>
        </p:blipFill>
        <p:spPr bwMode="auto">
          <a:xfrm>
            <a:off x="8048625" y="6399213"/>
            <a:ext cx="1143000" cy="406400"/>
          </a:xfrm>
          <a:prstGeom prst="rect">
            <a:avLst/>
          </a:prstGeom>
          <a:noFill/>
        </p:spPr>
      </p:pic>
      <p:sp>
        <p:nvSpPr>
          <p:cNvPr id="460804" name="Rectangle 4"/>
          <p:cNvSpPr>
            <a:spLocks noGrp="1" noChangeArrowheads="1"/>
          </p:cNvSpPr>
          <p:nvPr>
            <p:ph type="title"/>
          </p:nvPr>
        </p:nvSpPr>
        <p:spPr bwMode="auto">
          <a:xfrm>
            <a:off x="4113213" y="0"/>
            <a:ext cx="40767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460805" name="Rectangle 5"/>
          <p:cNvSpPr>
            <a:spLocks noGrp="1" noChangeArrowheads="1"/>
          </p:cNvSpPr>
          <p:nvPr>
            <p:ph type="body" idx="1"/>
          </p:nvPr>
        </p:nvSpPr>
        <p:spPr bwMode="auto">
          <a:xfrm>
            <a:off x="273050" y="1095375"/>
            <a:ext cx="8642350" cy="4848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60806" name="Rectangle 6"/>
          <p:cNvSpPr>
            <a:spLocks noGrp="1" noChangeArrowheads="1"/>
          </p:cNvSpPr>
          <p:nvPr>
            <p:ph type="dt" sz="half" idx="2"/>
          </p:nvPr>
        </p:nvSpPr>
        <p:spPr bwMode="auto">
          <a:xfrm>
            <a:off x="914400" y="62785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solidFill>
                  <a:schemeClr val="tx1"/>
                </a:solidFill>
                <a:effectLst/>
                <a:ea typeface="+mn-ea"/>
              </a:defRPr>
            </a:lvl1pPr>
          </a:lstStyle>
          <a:p>
            <a:endParaRPr lang="en-US"/>
          </a:p>
        </p:txBody>
      </p:sp>
      <p:sp>
        <p:nvSpPr>
          <p:cNvPr id="460807" name="Rectangle 7"/>
          <p:cNvSpPr>
            <a:spLocks noGrp="1" noChangeArrowheads="1"/>
          </p:cNvSpPr>
          <p:nvPr>
            <p:ph type="ftr" sz="quarter" idx="3"/>
          </p:nvPr>
        </p:nvSpPr>
        <p:spPr bwMode="auto">
          <a:xfrm>
            <a:off x="2859088" y="6578600"/>
            <a:ext cx="2895600" cy="15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800">
                <a:solidFill>
                  <a:schemeClr val="bg2"/>
                </a:solidFill>
                <a:effectLst/>
                <a:ea typeface="+mn-ea"/>
              </a:defRPr>
            </a:lvl1pPr>
          </a:lstStyle>
          <a:p>
            <a:r>
              <a:rPr lang="en-US"/>
              <a:t>Copyright Pearson Prentice Hall</a:t>
            </a:r>
          </a:p>
        </p:txBody>
      </p:sp>
      <p:sp>
        <p:nvSpPr>
          <p:cNvPr id="460808" name="Rectangle 8"/>
          <p:cNvSpPr>
            <a:spLocks noGrp="1" noChangeArrowheads="1"/>
          </p:cNvSpPr>
          <p:nvPr>
            <p:ph type="sldNum" sz="quarter" idx="4"/>
          </p:nvPr>
        </p:nvSpPr>
        <p:spPr bwMode="auto">
          <a:xfrm>
            <a:off x="5994400" y="61880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solidFill>
                  <a:schemeClr val="tx1"/>
                </a:solidFill>
                <a:effectLst/>
                <a:ea typeface="+mn-ea"/>
              </a:defRPr>
            </a:lvl1pPr>
          </a:lstStyle>
          <a:p>
            <a:r>
              <a:rPr lang="en-US"/>
              <a:t>1</a:t>
            </a:r>
          </a:p>
        </p:txBody>
      </p:sp>
      <p:sp>
        <p:nvSpPr>
          <p:cNvPr id="460809" name="Rectangle 9"/>
          <p:cNvSpPr>
            <a:spLocks noChangeArrowheads="1"/>
          </p:cNvSpPr>
          <p:nvPr/>
        </p:nvSpPr>
        <p:spPr bwMode="auto">
          <a:xfrm>
            <a:off x="0" y="1219200"/>
            <a:ext cx="9144000" cy="457200"/>
          </a:xfrm>
          <a:prstGeom prst="rect">
            <a:avLst/>
          </a:prstGeom>
          <a:noFill/>
          <a:ln w="9525">
            <a:noFill/>
            <a:miter lim="800000"/>
            <a:headEnd/>
            <a:tailEnd/>
          </a:ln>
        </p:spPr>
        <p:txBody>
          <a:bodyPr/>
          <a:lstStyle/>
          <a:p>
            <a:pPr>
              <a:spcAft>
                <a:spcPct val="50000"/>
              </a:spcAft>
            </a:pPr>
            <a:endParaRPr lang="en-US" sz="3200" b="1">
              <a:solidFill>
                <a:srgbClr val="000080"/>
              </a:solidFill>
              <a:effectLst/>
              <a:ea typeface="ＭＳ Ｐゴシック" pitchFamily="1" charset="-128"/>
            </a:endParaRPr>
          </a:p>
        </p:txBody>
      </p:sp>
      <p:sp>
        <p:nvSpPr>
          <p:cNvPr id="460811" name="Rectangle 11"/>
          <p:cNvSpPr>
            <a:spLocks noChangeArrowheads="1"/>
          </p:cNvSpPr>
          <p:nvPr/>
        </p:nvSpPr>
        <p:spPr bwMode="auto">
          <a:xfrm>
            <a:off x="609600" y="6384925"/>
            <a:ext cx="2895600" cy="476250"/>
          </a:xfrm>
          <a:prstGeom prst="rect">
            <a:avLst/>
          </a:prstGeom>
          <a:noFill/>
          <a:ln w="9525">
            <a:noFill/>
            <a:miter lim="800000"/>
            <a:headEnd/>
            <a:tailEnd/>
          </a:ln>
          <a:effectLst/>
        </p:spPr>
        <p:txBody>
          <a:bodyPr/>
          <a:lstStyle/>
          <a:p>
            <a:endParaRPr lang="en-US" sz="1000">
              <a:effectLst/>
              <a:ea typeface="ＭＳ Ｐゴシック" pitchFamily="1" charset="-128"/>
            </a:endParaRPr>
          </a:p>
        </p:txBody>
      </p:sp>
      <p:sp>
        <p:nvSpPr>
          <p:cNvPr id="460812" name="Text Box 12"/>
          <p:cNvSpPr txBox="1">
            <a:spLocks noChangeArrowheads="1"/>
          </p:cNvSpPr>
          <p:nvPr/>
        </p:nvSpPr>
        <p:spPr bwMode="auto">
          <a:xfrm>
            <a:off x="0" y="1219200"/>
            <a:ext cx="9144000" cy="457200"/>
          </a:xfrm>
          <a:prstGeom prst="rect">
            <a:avLst/>
          </a:prstGeom>
          <a:noFill/>
          <a:ln w="9525">
            <a:noFill/>
            <a:miter lim="800000"/>
            <a:headEnd/>
            <a:tailEnd/>
          </a:ln>
        </p:spPr>
        <p:txBody>
          <a:bodyPr>
            <a:spAutoFit/>
          </a:bodyPr>
          <a:lstStyle/>
          <a:p>
            <a:pPr eaLnBrk="0" hangingPunct="0">
              <a:spcBef>
                <a:spcPct val="50000"/>
              </a:spcBef>
            </a:pPr>
            <a:endParaRPr lang="en-US" sz="2400">
              <a:solidFill>
                <a:schemeClr val="tx1"/>
              </a:solidFill>
              <a:effectLst/>
              <a:ea typeface="ＭＳ Ｐゴシック" pitchFamily="1" charset="-128"/>
            </a:endParaRPr>
          </a:p>
        </p:txBody>
      </p:sp>
      <p:sp>
        <p:nvSpPr>
          <p:cNvPr id="460814" name="Text Box 14"/>
          <p:cNvSpPr txBox="1">
            <a:spLocks noChangeArrowheads="1"/>
          </p:cNvSpPr>
          <p:nvPr/>
        </p:nvSpPr>
        <p:spPr bwMode="auto">
          <a:xfrm>
            <a:off x="8210550" y="6448425"/>
            <a:ext cx="923925" cy="274638"/>
          </a:xfrm>
          <a:prstGeom prst="rect">
            <a:avLst/>
          </a:prstGeom>
          <a:noFill/>
          <a:ln w="9525">
            <a:noFill/>
            <a:miter lim="800000"/>
            <a:headEnd/>
            <a:tailEnd/>
          </a:ln>
          <a:effectLst/>
        </p:spPr>
        <p:txBody>
          <a:bodyPr wrap="none">
            <a:spAutoFit/>
          </a:bodyPr>
          <a:lstStyle/>
          <a:p>
            <a:r>
              <a:rPr lang="en-US" sz="1200" b="1">
                <a:effectLst/>
              </a:rPr>
              <a:t>End Show</a:t>
            </a:r>
          </a:p>
        </p:txBody>
      </p:sp>
      <p:sp>
        <p:nvSpPr>
          <p:cNvPr id="460815" name="Rectangle 15">
            <a:hlinkClick r:id="" action="ppaction://hlinkshowjump?jump=endshow"/>
          </p:cNvPr>
          <p:cNvSpPr>
            <a:spLocks noChangeArrowheads="1"/>
          </p:cNvSpPr>
          <p:nvPr/>
        </p:nvSpPr>
        <p:spPr bwMode="auto">
          <a:xfrm>
            <a:off x="8053388" y="6346825"/>
            <a:ext cx="1147762" cy="549275"/>
          </a:xfrm>
          <a:prstGeom prst="rect">
            <a:avLst/>
          </a:prstGeom>
          <a:solidFill>
            <a:srgbClr val="FFFF00">
              <a:alpha val="0"/>
            </a:srgbClr>
          </a:solidFill>
          <a:ln w="9525">
            <a:noFill/>
            <a:miter lim="800000"/>
            <a:headEnd/>
            <a:tailEnd/>
          </a:ln>
          <a:effectLst/>
        </p:spPr>
        <p:txBody>
          <a:bodyPr wrap="none" anchor="ctr"/>
          <a:lstStyle/>
          <a:p>
            <a:endParaRPr lang="en-US"/>
          </a:p>
        </p:txBody>
      </p:sp>
      <p:sp>
        <p:nvSpPr>
          <p:cNvPr id="460816" name="Rectangle 16"/>
          <p:cNvSpPr>
            <a:spLocks noChangeArrowheads="1"/>
          </p:cNvSpPr>
          <p:nvPr/>
        </p:nvSpPr>
        <p:spPr bwMode="auto">
          <a:xfrm>
            <a:off x="1776413" y="0"/>
            <a:ext cx="1885950" cy="366713"/>
          </a:xfrm>
          <a:prstGeom prst="rect">
            <a:avLst/>
          </a:prstGeom>
          <a:noFill/>
          <a:ln w="9525">
            <a:noFill/>
            <a:miter lim="800000"/>
            <a:headEnd/>
            <a:tailEnd/>
          </a:ln>
          <a:effectLst/>
        </p:spPr>
        <p:txBody>
          <a:bodyPr wrap="none">
            <a:spAutoFit/>
          </a:bodyPr>
          <a:lstStyle/>
          <a:p>
            <a:r>
              <a:rPr lang="en-US" sz="1800" b="1">
                <a:solidFill>
                  <a:srgbClr val="FF0000"/>
                </a:solidFill>
                <a:effectLst/>
              </a:rPr>
              <a:t>26-3 Cnidarians</a:t>
            </a:r>
          </a:p>
        </p:txBody>
      </p:sp>
      <p:pic>
        <p:nvPicPr>
          <p:cNvPr id="460817" name="Picture 17" descr="arrow"/>
          <p:cNvPicPr>
            <a:picLocks noChangeAspect="1" noChangeArrowheads="1"/>
          </p:cNvPicPr>
          <p:nvPr/>
        </p:nvPicPr>
        <p:blipFill>
          <a:blip r:embed="rId15" cstate="print"/>
          <a:srcRect/>
          <a:stretch>
            <a:fillRect/>
          </a:stretch>
        </p:blipFill>
        <p:spPr bwMode="auto">
          <a:xfrm>
            <a:off x="3836988" y="101600"/>
            <a:ext cx="317500" cy="190500"/>
          </a:xfrm>
          <a:prstGeom prst="rect">
            <a:avLst/>
          </a:prstGeom>
          <a:noFill/>
          <a:ln w="9525">
            <a:noFill/>
            <a:miter lim="800000"/>
            <a:headEnd/>
            <a:tailEnd/>
          </a:ln>
        </p:spPr>
      </p:pic>
      <p:pic>
        <p:nvPicPr>
          <p:cNvPr id="460821" name="Picture 21" descr="logo_ph"/>
          <p:cNvPicPr>
            <a:picLocks noChangeAspect="1" noChangeArrowheads="1"/>
          </p:cNvPicPr>
          <p:nvPr/>
        </p:nvPicPr>
        <p:blipFill>
          <a:blip r:embed="rId16" cstate="print"/>
          <a:srcRect/>
          <a:stretch>
            <a:fillRect/>
          </a:stretch>
        </p:blipFill>
        <p:spPr bwMode="auto">
          <a:xfrm>
            <a:off x="161925" y="6267450"/>
            <a:ext cx="588963" cy="446088"/>
          </a:xfrm>
          <a:prstGeom prst="rect">
            <a:avLst/>
          </a:prstGeom>
          <a:noFill/>
        </p:spPr>
      </p:pic>
      <p:sp>
        <p:nvSpPr>
          <p:cNvPr id="460825" name="Rectangle 25"/>
          <p:cNvSpPr>
            <a:spLocks noChangeArrowheads="1"/>
          </p:cNvSpPr>
          <p:nvPr/>
        </p:nvSpPr>
        <p:spPr bwMode="auto">
          <a:xfrm>
            <a:off x="6816725" y="5967413"/>
            <a:ext cx="2286000" cy="476250"/>
          </a:xfrm>
          <a:prstGeom prst="rect">
            <a:avLst/>
          </a:prstGeom>
          <a:noFill/>
          <a:ln w="9525">
            <a:noFill/>
            <a:miter lim="800000"/>
            <a:headEnd/>
            <a:tailEnd/>
          </a:ln>
          <a:effectLst/>
        </p:spPr>
        <p:txBody>
          <a:bodyPr/>
          <a:lstStyle/>
          <a:p>
            <a:pPr algn="r"/>
            <a:r>
              <a:rPr lang="en-US" sz="1200" b="1">
                <a:effectLst/>
                <a:ea typeface="ＭＳ Ｐゴシック" pitchFamily="1" charset="-128"/>
              </a:rPr>
              <a:t>Slide </a:t>
            </a:r>
          </a:p>
          <a:p>
            <a:pPr algn="r"/>
            <a:fld id="{4F62E0AD-0393-4BB6-9231-44830CFCCE5C}" type="slidenum">
              <a:rPr lang="en-US" sz="1200" b="1">
                <a:effectLst/>
                <a:ea typeface="ＭＳ Ｐゴシック" pitchFamily="1" charset="-128"/>
              </a:rPr>
              <a:pPr algn="r"/>
              <a:t>‹#›</a:t>
            </a:fld>
            <a:r>
              <a:rPr lang="en-US" sz="1200" b="1">
                <a:effectLst/>
                <a:ea typeface="ＭＳ Ｐゴシック" pitchFamily="1" charset="-128"/>
              </a:rPr>
              <a:t> of 47</a:t>
            </a:r>
            <a:endParaRPr lang="en-US" sz="1400" b="1">
              <a:effectLst/>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Lst>
  <p:timing>
    <p:tnLst>
      <p:par>
        <p:cTn id="1" dur="indefinite" restart="never" nodeType="tmRoot"/>
      </p:par>
    </p:tnLst>
  </p:timing>
  <p:hf sldNum="0" hdr="0" dt="0"/>
  <p:txStyles>
    <p:titleStyle>
      <a:lvl1pPr algn="l" rtl="0" fontAlgn="base">
        <a:spcBef>
          <a:spcPct val="0"/>
        </a:spcBef>
        <a:spcAft>
          <a:spcPct val="0"/>
        </a:spcAft>
        <a:defRPr b="1">
          <a:solidFill>
            <a:srgbClr val="000080"/>
          </a:solidFill>
          <a:latin typeface="+mj-lt"/>
          <a:ea typeface="+mj-ea"/>
          <a:cs typeface="+mj-cs"/>
        </a:defRPr>
      </a:lvl1pPr>
      <a:lvl2pPr algn="l" rtl="0" fontAlgn="base">
        <a:spcBef>
          <a:spcPct val="0"/>
        </a:spcBef>
        <a:spcAft>
          <a:spcPct val="0"/>
        </a:spcAft>
        <a:defRPr b="1">
          <a:solidFill>
            <a:srgbClr val="000080"/>
          </a:solidFill>
          <a:latin typeface="Arial" charset="0"/>
          <a:ea typeface="ＭＳ Ｐゴシック" pitchFamily="1" charset="-128"/>
        </a:defRPr>
      </a:lvl2pPr>
      <a:lvl3pPr algn="l" rtl="0" fontAlgn="base">
        <a:spcBef>
          <a:spcPct val="0"/>
        </a:spcBef>
        <a:spcAft>
          <a:spcPct val="0"/>
        </a:spcAft>
        <a:defRPr b="1">
          <a:solidFill>
            <a:srgbClr val="000080"/>
          </a:solidFill>
          <a:latin typeface="Arial" charset="0"/>
          <a:ea typeface="ＭＳ Ｐゴシック" pitchFamily="1" charset="-128"/>
        </a:defRPr>
      </a:lvl3pPr>
      <a:lvl4pPr algn="l" rtl="0" fontAlgn="base">
        <a:spcBef>
          <a:spcPct val="0"/>
        </a:spcBef>
        <a:spcAft>
          <a:spcPct val="0"/>
        </a:spcAft>
        <a:defRPr b="1">
          <a:solidFill>
            <a:srgbClr val="000080"/>
          </a:solidFill>
          <a:latin typeface="Arial" charset="0"/>
          <a:ea typeface="ＭＳ Ｐゴシック" pitchFamily="1" charset="-128"/>
        </a:defRPr>
      </a:lvl4pPr>
      <a:lvl5pPr algn="l" rtl="0" fontAlgn="base">
        <a:spcBef>
          <a:spcPct val="0"/>
        </a:spcBef>
        <a:spcAft>
          <a:spcPct val="0"/>
        </a:spcAft>
        <a:defRPr b="1">
          <a:solidFill>
            <a:srgbClr val="000080"/>
          </a:solidFill>
          <a:latin typeface="Arial" charset="0"/>
          <a:ea typeface="ＭＳ Ｐゴシック" pitchFamily="1" charset="-128"/>
        </a:defRPr>
      </a:lvl5pPr>
      <a:lvl6pPr marL="457200" algn="l" rtl="0" fontAlgn="base">
        <a:spcBef>
          <a:spcPct val="0"/>
        </a:spcBef>
        <a:spcAft>
          <a:spcPct val="0"/>
        </a:spcAft>
        <a:defRPr b="1">
          <a:solidFill>
            <a:srgbClr val="000080"/>
          </a:solidFill>
          <a:latin typeface="Arial" charset="0"/>
          <a:ea typeface="ＭＳ Ｐゴシック" pitchFamily="1" charset="-128"/>
        </a:defRPr>
      </a:lvl6pPr>
      <a:lvl7pPr marL="914400" algn="l" rtl="0" fontAlgn="base">
        <a:spcBef>
          <a:spcPct val="0"/>
        </a:spcBef>
        <a:spcAft>
          <a:spcPct val="0"/>
        </a:spcAft>
        <a:defRPr b="1">
          <a:solidFill>
            <a:srgbClr val="000080"/>
          </a:solidFill>
          <a:latin typeface="Arial" charset="0"/>
          <a:ea typeface="ＭＳ Ｐゴシック" pitchFamily="1" charset="-128"/>
        </a:defRPr>
      </a:lvl7pPr>
      <a:lvl8pPr marL="1371600" algn="l" rtl="0" fontAlgn="base">
        <a:spcBef>
          <a:spcPct val="0"/>
        </a:spcBef>
        <a:spcAft>
          <a:spcPct val="0"/>
        </a:spcAft>
        <a:defRPr b="1">
          <a:solidFill>
            <a:srgbClr val="000080"/>
          </a:solidFill>
          <a:latin typeface="Arial" charset="0"/>
          <a:ea typeface="ＭＳ Ｐゴシック" pitchFamily="1" charset="-128"/>
        </a:defRPr>
      </a:lvl8pPr>
      <a:lvl9pPr marL="1828800" algn="l" rtl="0" fontAlgn="base">
        <a:spcBef>
          <a:spcPct val="0"/>
        </a:spcBef>
        <a:spcAft>
          <a:spcPct val="0"/>
        </a:spcAft>
        <a:defRPr b="1">
          <a:solidFill>
            <a:srgbClr val="000080"/>
          </a:solidFill>
          <a:latin typeface="Arial" charset="0"/>
          <a:ea typeface="ＭＳ Ｐゴシック" pitchFamily="1" charset="-128"/>
        </a:defRPr>
      </a:lvl9pPr>
    </p:titleStyle>
    <p:bodyStyle>
      <a:lvl1pPr algn="l" rtl="0" fontAlgn="base">
        <a:spcBef>
          <a:spcPct val="0"/>
        </a:spcBef>
        <a:spcAft>
          <a:spcPct val="50000"/>
        </a:spcAft>
        <a:defRPr sz="3200" b="1">
          <a:solidFill>
            <a:srgbClr val="000080"/>
          </a:solidFill>
          <a:latin typeface="+mn-lt"/>
          <a:ea typeface="+mn-ea"/>
          <a:cs typeface="+mn-cs"/>
        </a:defRPr>
      </a:lvl1pPr>
      <a:lvl2pPr marL="114300" algn="l" rtl="0" fontAlgn="base">
        <a:lnSpc>
          <a:spcPct val="85000"/>
        </a:lnSpc>
        <a:spcBef>
          <a:spcPct val="0"/>
        </a:spcBef>
        <a:spcAft>
          <a:spcPct val="50000"/>
        </a:spcAft>
        <a:defRPr sz="2800" b="1">
          <a:solidFill>
            <a:srgbClr val="006400"/>
          </a:solidFill>
          <a:latin typeface="+mn-lt"/>
          <a:ea typeface="+mn-ea"/>
        </a:defRPr>
      </a:lvl2pPr>
      <a:lvl3pPr marL="400050" algn="l" rtl="0" fontAlgn="base">
        <a:spcBef>
          <a:spcPct val="35000"/>
        </a:spcBef>
        <a:spcAft>
          <a:spcPct val="25000"/>
        </a:spcAft>
        <a:buFont typeface="Arial" charset="0"/>
        <a:defRPr sz="2800">
          <a:solidFill>
            <a:schemeClr val="tx1"/>
          </a:solidFill>
          <a:latin typeface="+mn-lt"/>
          <a:ea typeface="+mn-ea"/>
        </a:defRPr>
      </a:lvl3pPr>
      <a:lvl4pPr marL="914400" indent="-231775" algn="l" rtl="0" fontAlgn="base">
        <a:spcBef>
          <a:spcPct val="35000"/>
        </a:spcBef>
        <a:spcAft>
          <a:spcPct val="25000"/>
        </a:spcAft>
        <a:buSzPct val="125000"/>
        <a:buChar char="•"/>
        <a:defRPr sz="2800">
          <a:solidFill>
            <a:schemeClr val="tx1"/>
          </a:solidFill>
          <a:latin typeface="+mn-lt"/>
          <a:ea typeface="+mn-ea"/>
        </a:defRPr>
      </a:lvl4pPr>
      <a:lvl5pPr marL="1252538" indent="3175" algn="l" rtl="0" fontAlgn="base">
        <a:spcBef>
          <a:spcPct val="35000"/>
        </a:spcBef>
        <a:spcAft>
          <a:spcPct val="25000"/>
        </a:spcAft>
        <a:buSzPct val="125000"/>
        <a:buFont typeface="Wingdings" pitchFamily="1" charset="2"/>
        <a:defRPr sz="2800">
          <a:solidFill>
            <a:schemeClr val="tx1"/>
          </a:solidFill>
          <a:latin typeface="+mn-lt"/>
          <a:ea typeface="+mn-ea"/>
        </a:defRPr>
      </a:lvl5pPr>
      <a:lvl6pPr marL="1709738" indent="3175" algn="l" rtl="0" fontAlgn="base">
        <a:spcBef>
          <a:spcPct val="35000"/>
        </a:spcBef>
        <a:spcAft>
          <a:spcPct val="25000"/>
        </a:spcAft>
        <a:buSzPct val="125000"/>
        <a:buFont typeface="Wingdings" pitchFamily="1" charset="2"/>
        <a:defRPr sz="2800">
          <a:solidFill>
            <a:schemeClr val="tx1"/>
          </a:solidFill>
          <a:latin typeface="+mn-lt"/>
          <a:ea typeface="+mn-ea"/>
        </a:defRPr>
      </a:lvl6pPr>
      <a:lvl7pPr marL="2166938" indent="3175" algn="l" rtl="0" fontAlgn="base">
        <a:spcBef>
          <a:spcPct val="35000"/>
        </a:spcBef>
        <a:spcAft>
          <a:spcPct val="25000"/>
        </a:spcAft>
        <a:buSzPct val="125000"/>
        <a:buFont typeface="Wingdings" pitchFamily="1" charset="2"/>
        <a:defRPr sz="2800">
          <a:solidFill>
            <a:schemeClr val="tx1"/>
          </a:solidFill>
          <a:latin typeface="+mn-lt"/>
          <a:ea typeface="+mn-ea"/>
        </a:defRPr>
      </a:lvl7pPr>
      <a:lvl8pPr marL="2624138" indent="3175" algn="l" rtl="0" fontAlgn="base">
        <a:spcBef>
          <a:spcPct val="35000"/>
        </a:spcBef>
        <a:spcAft>
          <a:spcPct val="25000"/>
        </a:spcAft>
        <a:buSzPct val="125000"/>
        <a:buFont typeface="Wingdings" pitchFamily="1" charset="2"/>
        <a:defRPr sz="2800">
          <a:solidFill>
            <a:schemeClr val="tx1"/>
          </a:solidFill>
          <a:latin typeface="+mn-lt"/>
          <a:ea typeface="+mn-ea"/>
        </a:defRPr>
      </a:lvl8pPr>
      <a:lvl9pPr marL="3081338" indent="3175" algn="l" rtl="0" fontAlgn="base">
        <a:spcBef>
          <a:spcPct val="35000"/>
        </a:spcBef>
        <a:spcAft>
          <a:spcPct val="25000"/>
        </a:spcAft>
        <a:buSzPct val="125000"/>
        <a:buFont typeface="Wingdings" pitchFamily="1" charset="2"/>
        <a:defRPr sz="28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35.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68.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68.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68.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4.xml"/><Relationship Id="rId1" Type="http://schemas.openxmlformats.org/officeDocument/2006/relationships/slideLayout" Target="../slideLayouts/slideLayout68.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5.xml"/><Relationship Id="rId1" Type="http://schemas.openxmlformats.org/officeDocument/2006/relationships/slideLayout" Target="../slideLayouts/slideLayout68.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68.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8.xml"/></Relationships>
</file>

<file path=ppt/slides/_rels/slide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7.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2.xml"/><Relationship Id="rId1" Type="http://schemas.openxmlformats.org/officeDocument/2006/relationships/slideLayout" Target="../slideLayouts/slideLayout6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7.xml"/></Relationships>
</file>

<file path=ppt/slides/_rels/slide2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6.xml"/><Relationship Id="rId1" Type="http://schemas.openxmlformats.org/officeDocument/2006/relationships/slideLayout" Target="../slideLayouts/slideLayout68.xml"/></Relationships>
</file>

<file path=ppt/slides/_rels/slide2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7.xml"/><Relationship Id="rId1" Type="http://schemas.openxmlformats.org/officeDocument/2006/relationships/slideLayout" Target="../slideLayouts/slideLayout68.xml"/></Relationships>
</file>

<file path=ppt/slides/_rels/slide2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8.xml"/><Relationship Id="rId1" Type="http://schemas.openxmlformats.org/officeDocument/2006/relationships/slideLayout" Target="../slideLayouts/slideLayout68.xml"/></Relationships>
</file>

<file path=ppt/slides/_rels/slide2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9.xml"/><Relationship Id="rId1" Type="http://schemas.openxmlformats.org/officeDocument/2006/relationships/slideLayout" Target="../slideLayouts/slideLayout6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1.xml"/><Relationship Id="rId1" Type="http://schemas.openxmlformats.org/officeDocument/2006/relationships/slideLayout" Target="../slideLayouts/slideLayout5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8.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5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8.xml"/></Relationships>
</file>

<file path=ppt/slides/_rels/slide42.xml.rels><?xml version="1.0" encoding="UTF-8" standalone="yes"?>
<Relationships xmlns="http://schemas.openxmlformats.org/package/2006/relationships"><Relationship Id="rId3" Type="http://schemas.openxmlformats.org/officeDocument/2006/relationships/hyperlink" Target="Resources/ch26_sectn03_quiz.qtb" TargetMode="External"/><Relationship Id="rId2" Type="http://schemas.openxmlformats.org/officeDocument/2006/relationships/notesSlide" Target="../notesSlides/notesSlide42.xml"/><Relationship Id="rId1" Type="http://schemas.openxmlformats.org/officeDocument/2006/relationships/slideLayout" Target="../slideLayouts/slideLayout145.xml"/></Relationships>
</file>

<file path=ppt/slides/_rels/slide4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3.xml"/><Relationship Id="rId1" Type="http://schemas.openxmlformats.org/officeDocument/2006/relationships/slideLayout" Target="../slideLayouts/slideLayout156.xml"/><Relationship Id="rId4" Type="http://schemas.openxmlformats.org/officeDocument/2006/relationships/image" Target="../media/image28.png"/></Relationships>
</file>

<file path=ppt/slides/_rels/slide4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4.xml"/><Relationship Id="rId1" Type="http://schemas.openxmlformats.org/officeDocument/2006/relationships/slideLayout" Target="../slideLayouts/slideLayout156.xml"/><Relationship Id="rId4" Type="http://schemas.openxmlformats.org/officeDocument/2006/relationships/image" Target="../media/image29.png"/></Relationships>
</file>

<file path=ppt/slides/_rels/slide4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5.xml"/><Relationship Id="rId1" Type="http://schemas.openxmlformats.org/officeDocument/2006/relationships/slideLayout" Target="../slideLayouts/slideLayout156.xml"/><Relationship Id="rId4" Type="http://schemas.openxmlformats.org/officeDocument/2006/relationships/image" Target="../media/image30.png"/></Relationships>
</file>

<file path=ppt/slides/_rels/slide4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6.xml"/><Relationship Id="rId1" Type="http://schemas.openxmlformats.org/officeDocument/2006/relationships/slideLayout" Target="../slideLayouts/slideLayout156.xml"/><Relationship Id="rId4" Type="http://schemas.openxmlformats.org/officeDocument/2006/relationships/image" Target="../media/image28.png"/></Relationships>
</file>

<file path=ppt/slides/_rels/slide4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7.xml"/><Relationship Id="rId1" Type="http://schemas.openxmlformats.org/officeDocument/2006/relationships/slideLayout" Target="../slideLayouts/slideLayout156.xml"/><Relationship Id="rId4" Type="http://schemas.openxmlformats.org/officeDocument/2006/relationships/image" Target="../media/image32.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3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8.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68.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6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79883" name="Rectangle 11"/>
          <p:cNvSpPr>
            <a:spLocks noGrp="1" noChangeArrowheads="1"/>
          </p:cNvSpPr>
          <p:nvPr>
            <p:ph type="title"/>
          </p:nvPr>
        </p:nvSpPr>
        <p:spPr/>
        <p:txBody>
          <a:bodyPr/>
          <a:lstStyle/>
          <a:p>
            <a:r>
              <a:rPr lang="en-US"/>
              <a:t>Biology</a:t>
            </a:r>
          </a:p>
        </p:txBody>
      </p:sp>
      <p:pic>
        <p:nvPicPr>
          <p:cNvPr id="79885" name="Picture 13" descr="biobookcover"/>
          <p:cNvPicPr>
            <a:picLocks noChangeAspect="1" noChangeArrowheads="1"/>
          </p:cNvPicPr>
          <p:nvPr/>
        </p:nvPicPr>
        <p:blipFill>
          <a:blip r:embed="rId3" cstate="print"/>
          <a:srcRect/>
          <a:stretch>
            <a:fillRect/>
          </a:stretch>
        </p:blipFill>
        <p:spPr bwMode="auto">
          <a:xfrm>
            <a:off x="2074863" y="371475"/>
            <a:ext cx="4994275" cy="6113463"/>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4"/>
          <p:cNvSpPr>
            <a:spLocks noGrp="1"/>
          </p:cNvSpPr>
          <p:nvPr>
            <p:ph type="ftr" sz="quarter" idx="11"/>
          </p:nvPr>
        </p:nvSpPr>
        <p:spPr/>
        <p:txBody>
          <a:bodyPr/>
          <a:lstStyle/>
          <a:p>
            <a:r>
              <a:rPr lang="en-US"/>
              <a:t>Copyright Pearson Prentice Hall</a:t>
            </a:r>
          </a:p>
        </p:txBody>
      </p:sp>
      <p:pic>
        <p:nvPicPr>
          <p:cNvPr id="1312775" name="Picture 7" descr="ch26_section03_slide10"/>
          <p:cNvPicPr>
            <a:picLocks noChangeAspect="1" noChangeArrowheads="1"/>
          </p:cNvPicPr>
          <p:nvPr/>
        </p:nvPicPr>
        <p:blipFill>
          <a:blip r:embed="rId3" cstate="print"/>
          <a:srcRect/>
          <a:stretch>
            <a:fillRect/>
          </a:stretch>
        </p:blipFill>
        <p:spPr bwMode="auto">
          <a:xfrm>
            <a:off x="1550988" y="2389188"/>
            <a:ext cx="5797550" cy="4200525"/>
          </a:xfrm>
          <a:prstGeom prst="rect">
            <a:avLst/>
          </a:prstGeom>
          <a:noFill/>
        </p:spPr>
      </p:pic>
      <p:sp>
        <p:nvSpPr>
          <p:cNvPr id="1312783" name="Rectangle 15"/>
          <p:cNvSpPr>
            <a:spLocks noGrp="1" noChangeArrowheads="1"/>
          </p:cNvSpPr>
          <p:nvPr>
            <p:ph type="title"/>
          </p:nvPr>
        </p:nvSpPr>
        <p:spPr/>
        <p:txBody>
          <a:bodyPr/>
          <a:lstStyle/>
          <a:p>
            <a:r>
              <a:rPr lang="en-US"/>
              <a:t>Form and Function in Cnidarians</a:t>
            </a:r>
          </a:p>
        </p:txBody>
      </p:sp>
      <p:sp>
        <p:nvSpPr>
          <p:cNvPr id="1312784" name="Rectangle 16"/>
          <p:cNvSpPr>
            <a:spLocks noGrp="1" noChangeArrowheads="1"/>
          </p:cNvSpPr>
          <p:nvPr>
            <p:ph type="body" idx="1"/>
          </p:nvPr>
        </p:nvSpPr>
        <p:spPr/>
        <p:txBody>
          <a:bodyPr/>
          <a:lstStyle/>
          <a:p>
            <a:pPr lvl="1"/>
            <a:r>
              <a:rPr lang="en-US"/>
              <a:t>Cnidarians typically have a life cycle that includes two different-looking stages: a polyp and a medusa.</a:t>
            </a:r>
          </a:p>
        </p:txBody>
      </p:sp>
      <p:sp>
        <p:nvSpPr>
          <p:cNvPr id="1312779" name="Rectangle 11"/>
          <p:cNvSpPr>
            <a:spLocks noChangeArrowheads="1"/>
          </p:cNvSpPr>
          <p:nvPr/>
        </p:nvSpPr>
        <p:spPr bwMode="auto">
          <a:xfrm>
            <a:off x="3149600" y="5805488"/>
            <a:ext cx="536575" cy="290512"/>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312780" name="Rectangle 12"/>
          <p:cNvSpPr>
            <a:spLocks noChangeArrowheads="1"/>
          </p:cNvSpPr>
          <p:nvPr/>
        </p:nvSpPr>
        <p:spPr bwMode="auto">
          <a:xfrm>
            <a:off x="5768975" y="5856288"/>
            <a:ext cx="536575" cy="290512"/>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312776" name="Text Box 8"/>
          <p:cNvSpPr txBox="1">
            <a:spLocks noChangeArrowheads="1"/>
          </p:cNvSpPr>
          <p:nvPr/>
        </p:nvSpPr>
        <p:spPr bwMode="auto">
          <a:xfrm>
            <a:off x="3176588" y="5810250"/>
            <a:ext cx="1857375" cy="366713"/>
          </a:xfrm>
          <a:prstGeom prst="rect">
            <a:avLst/>
          </a:prstGeom>
          <a:noFill/>
          <a:ln w="9525">
            <a:noFill/>
            <a:miter lim="800000"/>
            <a:headEnd/>
            <a:tailEnd/>
          </a:ln>
          <a:effectLst/>
        </p:spPr>
        <p:txBody>
          <a:bodyPr>
            <a:spAutoFit/>
          </a:bodyPr>
          <a:lstStyle/>
          <a:p>
            <a:pPr>
              <a:spcBef>
                <a:spcPct val="50000"/>
              </a:spcBef>
            </a:pPr>
            <a:r>
              <a:rPr lang="en-US" sz="1800" b="1">
                <a:solidFill>
                  <a:schemeClr val="tx1"/>
                </a:solidFill>
                <a:effectLst/>
              </a:rPr>
              <a:t>Polyp </a:t>
            </a:r>
          </a:p>
        </p:txBody>
      </p:sp>
      <p:sp>
        <p:nvSpPr>
          <p:cNvPr id="1312777" name="Text Box 9"/>
          <p:cNvSpPr txBox="1">
            <a:spLocks noChangeArrowheads="1"/>
          </p:cNvSpPr>
          <p:nvPr/>
        </p:nvSpPr>
        <p:spPr bwMode="auto">
          <a:xfrm>
            <a:off x="5949950" y="5811838"/>
            <a:ext cx="1857375" cy="366712"/>
          </a:xfrm>
          <a:prstGeom prst="rect">
            <a:avLst/>
          </a:prstGeom>
          <a:noFill/>
          <a:ln w="9525">
            <a:noFill/>
            <a:miter lim="800000"/>
            <a:headEnd/>
            <a:tailEnd/>
          </a:ln>
          <a:effectLst/>
        </p:spPr>
        <p:txBody>
          <a:bodyPr>
            <a:spAutoFit/>
          </a:bodyPr>
          <a:lstStyle/>
          <a:p>
            <a:pPr>
              <a:spcBef>
                <a:spcPct val="50000"/>
              </a:spcBef>
            </a:pPr>
            <a:r>
              <a:rPr lang="en-US" sz="1800" b="1">
                <a:solidFill>
                  <a:schemeClr val="tx1"/>
                </a:solidFill>
                <a:effectLst/>
              </a:rPr>
              <a:t>Medusa </a:t>
            </a:r>
          </a:p>
        </p:txBody>
      </p:sp>
      <p:sp>
        <p:nvSpPr>
          <p:cNvPr id="1312785" name="Rectangle 17"/>
          <p:cNvSpPr>
            <a:spLocks noChangeArrowheads="1"/>
          </p:cNvSpPr>
          <p:nvPr/>
        </p:nvSpPr>
        <p:spPr bwMode="auto">
          <a:xfrm>
            <a:off x="468313" y="2320925"/>
            <a:ext cx="971550" cy="593725"/>
          </a:xfrm>
          <a:prstGeom prst="rect">
            <a:avLst/>
          </a:prstGeom>
          <a:solidFill>
            <a:schemeClr val="bg1"/>
          </a:solidFill>
          <a:ln w="9525">
            <a:noFill/>
            <a:miter lim="800000"/>
            <a:headEnd/>
            <a:tailEnd/>
          </a:ln>
          <a:effectLst/>
        </p:spPr>
        <p:txBody>
          <a:bodyPr wrap="none" anchor="ctr"/>
          <a:lstStyle/>
          <a:p>
            <a:endParaRPr lang="en-US"/>
          </a:p>
        </p:txBody>
      </p:sp>
      <p:pic>
        <p:nvPicPr>
          <p:cNvPr id="1312786" name="Picture 18" descr="key"/>
          <p:cNvPicPr>
            <a:picLocks noChangeAspect="1" noChangeArrowheads="1"/>
          </p:cNvPicPr>
          <p:nvPr/>
        </p:nvPicPr>
        <p:blipFill>
          <a:blip r:embed="rId4" cstate="print"/>
          <a:srcRect/>
          <a:stretch>
            <a:fillRect/>
          </a:stretch>
        </p:blipFill>
        <p:spPr bwMode="auto">
          <a:xfrm>
            <a:off x="635000" y="1150938"/>
            <a:ext cx="671513" cy="433387"/>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314818" name="Rectangle 2"/>
          <p:cNvSpPr>
            <a:spLocks noGrp="1" noChangeArrowheads="1"/>
          </p:cNvSpPr>
          <p:nvPr>
            <p:ph type="title"/>
          </p:nvPr>
        </p:nvSpPr>
        <p:spPr/>
        <p:txBody>
          <a:bodyPr/>
          <a:lstStyle/>
          <a:p>
            <a:r>
              <a:rPr lang="en-US"/>
              <a:t>Form and Function in Cnidarians</a:t>
            </a:r>
          </a:p>
        </p:txBody>
      </p:sp>
      <p:sp>
        <p:nvSpPr>
          <p:cNvPr id="1314819" name="Rectangle 3"/>
          <p:cNvSpPr>
            <a:spLocks noGrp="1" noChangeArrowheads="1"/>
          </p:cNvSpPr>
          <p:nvPr>
            <p:ph type="body" idx="1"/>
          </p:nvPr>
        </p:nvSpPr>
        <p:spPr>
          <a:xfrm>
            <a:off x="273050" y="1095375"/>
            <a:ext cx="4298950" cy="4848225"/>
          </a:xfrm>
          <a:noFill/>
        </p:spPr>
        <p:txBody>
          <a:bodyPr/>
          <a:lstStyle/>
          <a:p>
            <a:r>
              <a:rPr lang="en-US"/>
              <a:t>A </a:t>
            </a:r>
            <a:r>
              <a:rPr lang="en-US" b="1"/>
              <a:t>polyp</a:t>
            </a:r>
            <a:r>
              <a:rPr lang="en-US"/>
              <a:t> is a cylindrical body with armlike tentacles. In a polyp, the mouth points upward.</a:t>
            </a:r>
          </a:p>
          <a:p>
            <a:r>
              <a:rPr lang="en-US"/>
              <a:t>Polyps are usually sessile.</a:t>
            </a:r>
          </a:p>
        </p:txBody>
      </p:sp>
      <p:pic>
        <p:nvPicPr>
          <p:cNvPr id="1314821" name="Picture 5" descr="ch26_section03_slide11"/>
          <p:cNvPicPr>
            <a:picLocks noChangeAspect="1" noChangeArrowheads="1"/>
          </p:cNvPicPr>
          <p:nvPr/>
        </p:nvPicPr>
        <p:blipFill>
          <a:blip r:embed="rId3" cstate="print"/>
          <a:srcRect/>
          <a:stretch>
            <a:fillRect/>
          </a:stretch>
        </p:blipFill>
        <p:spPr bwMode="auto">
          <a:xfrm>
            <a:off x="4572000" y="381000"/>
            <a:ext cx="3541713" cy="5927725"/>
          </a:xfrm>
          <a:prstGeom prst="rect">
            <a:avLst/>
          </a:prstGeom>
          <a:noFill/>
        </p:spPr>
      </p:pic>
      <p:sp>
        <p:nvSpPr>
          <p:cNvPr id="1314823" name="Rectangle 7"/>
          <p:cNvSpPr>
            <a:spLocks noChangeArrowheads="1"/>
          </p:cNvSpPr>
          <p:nvPr/>
        </p:nvSpPr>
        <p:spPr bwMode="auto">
          <a:xfrm>
            <a:off x="6937375" y="5297488"/>
            <a:ext cx="696913" cy="377825"/>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314822" name="Text Box 6"/>
          <p:cNvSpPr txBox="1">
            <a:spLocks noChangeArrowheads="1"/>
          </p:cNvSpPr>
          <p:nvPr/>
        </p:nvSpPr>
        <p:spPr bwMode="auto">
          <a:xfrm>
            <a:off x="6821488" y="5187950"/>
            <a:ext cx="1857375" cy="366713"/>
          </a:xfrm>
          <a:prstGeom prst="rect">
            <a:avLst/>
          </a:prstGeom>
          <a:noFill/>
          <a:ln w="9525">
            <a:noFill/>
            <a:miter lim="800000"/>
            <a:headEnd/>
            <a:tailEnd/>
          </a:ln>
          <a:effectLst/>
        </p:spPr>
        <p:txBody>
          <a:bodyPr>
            <a:spAutoFit/>
          </a:bodyPr>
          <a:lstStyle/>
          <a:p>
            <a:pPr>
              <a:spcBef>
                <a:spcPct val="50000"/>
              </a:spcBef>
            </a:pPr>
            <a:r>
              <a:rPr lang="en-US" sz="1800" b="1">
                <a:solidFill>
                  <a:schemeClr val="tx1"/>
                </a:solidFill>
                <a:effectLst/>
              </a:rPr>
              <a:t>Polyp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1481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pic>
        <p:nvPicPr>
          <p:cNvPr id="1316869" name="Picture 5" descr="ch26_section03_slide12"/>
          <p:cNvPicPr>
            <a:picLocks noChangeAspect="1" noChangeArrowheads="1"/>
          </p:cNvPicPr>
          <p:nvPr/>
        </p:nvPicPr>
        <p:blipFill>
          <a:blip r:embed="rId3" cstate="print"/>
          <a:srcRect/>
          <a:stretch>
            <a:fillRect/>
          </a:stretch>
        </p:blipFill>
        <p:spPr bwMode="auto">
          <a:xfrm>
            <a:off x="3895725" y="347663"/>
            <a:ext cx="5003800" cy="4948237"/>
          </a:xfrm>
          <a:prstGeom prst="rect">
            <a:avLst/>
          </a:prstGeom>
          <a:noFill/>
        </p:spPr>
      </p:pic>
      <p:sp>
        <p:nvSpPr>
          <p:cNvPr id="1316866" name="Rectangle 2"/>
          <p:cNvSpPr>
            <a:spLocks noGrp="1" noChangeArrowheads="1"/>
          </p:cNvSpPr>
          <p:nvPr>
            <p:ph type="title"/>
          </p:nvPr>
        </p:nvSpPr>
        <p:spPr/>
        <p:txBody>
          <a:bodyPr/>
          <a:lstStyle/>
          <a:p>
            <a:r>
              <a:rPr lang="en-US"/>
              <a:t>Form and Function in Cnidarians</a:t>
            </a:r>
          </a:p>
        </p:txBody>
      </p:sp>
      <p:sp>
        <p:nvSpPr>
          <p:cNvPr id="1316867" name="Rectangle 3"/>
          <p:cNvSpPr>
            <a:spLocks noGrp="1" noChangeArrowheads="1"/>
          </p:cNvSpPr>
          <p:nvPr>
            <p:ph type="body" idx="1"/>
          </p:nvPr>
        </p:nvSpPr>
        <p:spPr>
          <a:xfrm>
            <a:off x="273050" y="1095375"/>
            <a:ext cx="4298950" cy="4848225"/>
          </a:xfrm>
          <a:noFill/>
        </p:spPr>
        <p:txBody>
          <a:bodyPr/>
          <a:lstStyle/>
          <a:p>
            <a:r>
              <a:rPr lang="en-US"/>
              <a:t>A </a:t>
            </a:r>
            <a:r>
              <a:rPr lang="en-US" b="1"/>
              <a:t>medusa</a:t>
            </a:r>
            <a:r>
              <a:rPr lang="en-US"/>
              <a:t> has a motile, bell-shaped body with the mouth on the bottom.</a:t>
            </a:r>
          </a:p>
        </p:txBody>
      </p:sp>
      <p:sp>
        <p:nvSpPr>
          <p:cNvPr id="1316872" name="Rectangle 8"/>
          <p:cNvSpPr>
            <a:spLocks noChangeArrowheads="1"/>
          </p:cNvSpPr>
          <p:nvPr/>
        </p:nvSpPr>
        <p:spPr bwMode="auto">
          <a:xfrm>
            <a:off x="6530975" y="4760913"/>
            <a:ext cx="798513" cy="231775"/>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316870" name="Text Box 6"/>
          <p:cNvSpPr txBox="1">
            <a:spLocks noChangeArrowheads="1"/>
          </p:cNvSpPr>
          <p:nvPr/>
        </p:nvSpPr>
        <p:spPr bwMode="auto">
          <a:xfrm>
            <a:off x="6415088" y="4710113"/>
            <a:ext cx="1857375" cy="366712"/>
          </a:xfrm>
          <a:prstGeom prst="rect">
            <a:avLst/>
          </a:prstGeom>
          <a:noFill/>
          <a:ln w="9525">
            <a:noFill/>
            <a:miter lim="800000"/>
            <a:headEnd/>
            <a:tailEnd/>
          </a:ln>
          <a:effectLst/>
        </p:spPr>
        <p:txBody>
          <a:bodyPr>
            <a:spAutoFit/>
          </a:bodyPr>
          <a:lstStyle/>
          <a:p>
            <a:pPr>
              <a:spcBef>
                <a:spcPct val="50000"/>
              </a:spcBef>
            </a:pPr>
            <a:r>
              <a:rPr lang="en-US" sz="1800" b="1">
                <a:solidFill>
                  <a:schemeClr val="tx1"/>
                </a:solidFill>
                <a:effectLst/>
              </a:rPr>
              <a:t>Medusa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oter Placeholder 4"/>
          <p:cNvSpPr>
            <a:spLocks noGrp="1"/>
          </p:cNvSpPr>
          <p:nvPr>
            <p:ph type="ftr" sz="quarter" idx="11"/>
          </p:nvPr>
        </p:nvSpPr>
        <p:spPr/>
        <p:txBody>
          <a:bodyPr/>
          <a:lstStyle/>
          <a:p>
            <a:r>
              <a:rPr lang="en-US"/>
              <a:t>Copyright Pearson Prentice Hall</a:t>
            </a:r>
          </a:p>
        </p:txBody>
      </p:sp>
      <p:sp>
        <p:nvSpPr>
          <p:cNvPr id="1318917" name="Rectangle 5"/>
          <p:cNvSpPr>
            <a:spLocks noGrp="1" noChangeArrowheads="1"/>
          </p:cNvSpPr>
          <p:nvPr>
            <p:ph type="title"/>
          </p:nvPr>
        </p:nvSpPr>
        <p:spPr/>
        <p:txBody>
          <a:bodyPr/>
          <a:lstStyle/>
          <a:p>
            <a:r>
              <a:rPr lang="en-US"/>
              <a:t>Form and Function in Cnidarians</a:t>
            </a:r>
          </a:p>
        </p:txBody>
      </p:sp>
      <p:sp>
        <p:nvSpPr>
          <p:cNvPr id="1318918" name="Rectangle 6"/>
          <p:cNvSpPr>
            <a:spLocks noGrp="1" noChangeArrowheads="1"/>
          </p:cNvSpPr>
          <p:nvPr>
            <p:ph type="body" idx="1"/>
          </p:nvPr>
        </p:nvSpPr>
        <p:spPr/>
        <p:txBody>
          <a:bodyPr/>
          <a:lstStyle/>
          <a:p>
            <a:r>
              <a:rPr lang="en-US"/>
              <a:t>Cnidarian polyps and medusas each have a body wall that surrounds an internal space called a gastrovascular cavity.</a:t>
            </a:r>
          </a:p>
        </p:txBody>
      </p:sp>
      <p:sp>
        <p:nvSpPr>
          <p:cNvPr id="1318923" name="Rectangle 11"/>
          <p:cNvSpPr>
            <a:spLocks noChangeArrowheads="1"/>
          </p:cNvSpPr>
          <p:nvPr/>
        </p:nvSpPr>
        <p:spPr bwMode="auto">
          <a:xfrm>
            <a:off x="798513" y="4600575"/>
            <a:ext cx="885825" cy="465138"/>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318922" name="Text Box 10"/>
          <p:cNvSpPr txBox="1">
            <a:spLocks noChangeArrowheads="1"/>
          </p:cNvSpPr>
          <p:nvPr/>
        </p:nvSpPr>
        <p:spPr bwMode="auto">
          <a:xfrm>
            <a:off x="823913" y="4819650"/>
            <a:ext cx="1887537" cy="641350"/>
          </a:xfrm>
          <a:prstGeom prst="rect">
            <a:avLst/>
          </a:prstGeom>
          <a:noFill/>
          <a:ln w="9525">
            <a:noFill/>
            <a:miter lim="800000"/>
            <a:headEnd/>
            <a:tailEnd/>
          </a:ln>
          <a:effectLst/>
        </p:spPr>
        <p:txBody>
          <a:bodyPr>
            <a:spAutoFit/>
          </a:bodyPr>
          <a:lstStyle/>
          <a:p>
            <a:pPr>
              <a:spcBef>
                <a:spcPct val="50000"/>
              </a:spcBef>
            </a:pPr>
            <a:r>
              <a:rPr lang="en-US" sz="1800" b="1">
                <a:solidFill>
                  <a:schemeClr val="tx1"/>
                </a:solidFill>
                <a:effectLst/>
              </a:rPr>
              <a:t>Gastrovascular cavity  </a:t>
            </a:r>
          </a:p>
        </p:txBody>
      </p:sp>
      <p:sp>
        <p:nvSpPr>
          <p:cNvPr id="1318925" name="Rectangle 13"/>
          <p:cNvSpPr>
            <a:spLocks noChangeArrowheads="1"/>
          </p:cNvSpPr>
          <p:nvPr/>
        </p:nvSpPr>
        <p:spPr bwMode="auto">
          <a:xfrm>
            <a:off x="6937375" y="3990975"/>
            <a:ext cx="842963" cy="392113"/>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318921" name="Text Box 9"/>
          <p:cNvSpPr txBox="1">
            <a:spLocks noChangeArrowheads="1"/>
          </p:cNvSpPr>
          <p:nvPr/>
        </p:nvSpPr>
        <p:spPr bwMode="auto">
          <a:xfrm>
            <a:off x="7126288" y="2247900"/>
            <a:ext cx="2017712" cy="641350"/>
          </a:xfrm>
          <a:prstGeom prst="rect">
            <a:avLst/>
          </a:prstGeom>
          <a:noFill/>
          <a:ln w="9525">
            <a:noFill/>
            <a:miter lim="800000"/>
            <a:headEnd/>
            <a:tailEnd/>
          </a:ln>
          <a:effectLst/>
        </p:spPr>
        <p:txBody>
          <a:bodyPr>
            <a:spAutoFit/>
          </a:bodyPr>
          <a:lstStyle/>
          <a:p>
            <a:pPr>
              <a:spcBef>
                <a:spcPct val="50000"/>
              </a:spcBef>
            </a:pPr>
            <a:r>
              <a:rPr lang="en-US" sz="1800" b="1">
                <a:solidFill>
                  <a:schemeClr val="tx1"/>
                </a:solidFill>
                <a:effectLst/>
              </a:rPr>
              <a:t>Gastrovascular cavity  </a:t>
            </a:r>
          </a:p>
        </p:txBody>
      </p:sp>
      <p:pic>
        <p:nvPicPr>
          <p:cNvPr id="1318927" name="Picture 15" descr="Untitled-8"/>
          <p:cNvPicPr>
            <a:picLocks noChangeAspect="1" noChangeArrowheads="1"/>
          </p:cNvPicPr>
          <p:nvPr/>
        </p:nvPicPr>
        <p:blipFill>
          <a:blip r:embed="rId3" cstate="print">
            <a:clrChange>
              <a:clrFrom>
                <a:srgbClr val="FFFFFF"/>
              </a:clrFrom>
              <a:clrTo>
                <a:srgbClr val="FFFFFF">
                  <a:alpha val="0"/>
                </a:srgbClr>
              </a:clrTo>
            </a:clrChange>
          </a:blip>
          <a:srcRect b="1442"/>
          <a:stretch>
            <a:fillRect/>
          </a:stretch>
        </p:blipFill>
        <p:spPr bwMode="auto">
          <a:xfrm>
            <a:off x="2470150" y="2138363"/>
            <a:ext cx="5575300" cy="4030662"/>
          </a:xfrm>
          <a:prstGeom prst="rect">
            <a:avLst/>
          </a:prstGeom>
          <a:noFill/>
        </p:spPr>
      </p:pic>
      <p:pic>
        <p:nvPicPr>
          <p:cNvPr id="1318928" name="Picture 16" descr="legend"/>
          <p:cNvPicPr>
            <a:picLocks noChangeAspect="1" noChangeArrowheads="1"/>
          </p:cNvPicPr>
          <p:nvPr/>
        </p:nvPicPr>
        <p:blipFill>
          <a:blip r:embed="rId4" cstate="print"/>
          <a:srcRect l="8025"/>
          <a:stretch>
            <a:fillRect/>
          </a:stretch>
        </p:blipFill>
        <p:spPr bwMode="auto">
          <a:xfrm>
            <a:off x="95250" y="2603500"/>
            <a:ext cx="2424113" cy="1990725"/>
          </a:xfrm>
          <a:prstGeom prst="rect">
            <a:avLst/>
          </a:prstGeom>
          <a:noFill/>
        </p:spPr>
      </p:pic>
      <p:sp>
        <p:nvSpPr>
          <p:cNvPr id="1318929" name="Line 17"/>
          <p:cNvSpPr>
            <a:spLocks noChangeShapeType="1"/>
          </p:cNvSpPr>
          <p:nvPr/>
        </p:nvSpPr>
        <p:spPr bwMode="auto">
          <a:xfrm flipV="1">
            <a:off x="2571750" y="4705350"/>
            <a:ext cx="1104900" cy="323850"/>
          </a:xfrm>
          <a:prstGeom prst="line">
            <a:avLst/>
          </a:prstGeom>
          <a:noFill/>
          <a:ln w="9525">
            <a:solidFill>
              <a:schemeClr val="tx1"/>
            </a:solidFill>
            <a:round/>
            <a:headEnd/>
            <a:tailEnd/>
          </a:ln>
          <a:effectLst/>
        </p:spPr>
        <p:txBody>
          <a:bodyPr/>
          <a:lstStyle/>
          <a:p>
            <a:endParaRPr lang="en-US"/>
          </a:p>
        </p:txBody>
      </p:sp>
      <p:sp>
        <p:nvSpPr>
          <p:cNvPr id="1318930" name="Line 18"/>
          <p:cNvSpPr>
            <a:spLocks noChangeShapeType="1"/>
          </p:cNvSpPr>
          <p:nvPr/>
        </p:nvSpPr>
        <p:spPr bwMode="auto">
          <a:xfrm flipH="1">
            <a:off x="6591300" y="2533650"/>
            <a:ext cx="571500" cy="1123950"/>
          </a:xfrm>
          <a:prstGeom prst="line">
            <a:avLst/>
          </a:prstGeom>
          <a:noFill/>
          <a:ln w="9525">
            <a:solidFill>
              <a:schemeClr val="tx1"/>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4"/>
          <p:cNvSpPr>
            <a:spLocks noGrp="1"/>
          </p:cNvSpPr>
          <p:nvPr>
            <p:ph type="ftr" sz="quarter" idx="11"/>
          </p:nvPr>
        </p:nvSpPr>
        <p:spPr/>
        <p:txBody>
          <a:bodyPr/>
          <a:lstStyle/>
          <a:p>
            <a:r>
              <a:rPr lang="en-US"/>
              <a:t>Copyright Pearson Prentice Hall</a:t>
            </a:r>
          </a:p>
        </p:txBody>
      </p:sp>
      <p:sp>
        <p:nvSpPr>
          <p:cNvPr id="1320965" name="Rectangle 5"/>
          <p:cNvSpPr>
            <a:spLocks noGrp="1" noChangeArrowheads="1"/>
          </p:cNvSpPr>
          <p:nvPr>
            <p:ph type="title"/>
          </p:nvPr>
        </p:nvSpPr>
        <p:spPr/>
        <p:txBody>
          <a:bodyPr/>
          <a:lstStyle/>
          <a:p>
            <a:r>
              <a:rPr lang="en-US"/>
              <a:t>Form and Function in Cnidarians</a:t>
            </a:r>
          </a:p>
        </p:txBody>
      </p:sp>
      <p:sp>
        <p:nvSpPr>
          <p:cNvPr id="1320966" name="Rectangle 6"/>
          <p:cNvSpPr>
            <a:spLocks noGrp="1" noChangeArrowheads="1"/>
          </p:cNvSpPr>
          <p:nvPr>
            <p:ph type="body" idx="1"/>
          </p:nvPr>
        </p:nvSpPr>
        <p:spPr/>
        <p:txBody>
          <a:bodyPr/>
          <a:lstStyle/>
          <a:p>
            <a:r>
              <a:rPr lang="en-US"/>
              <a:t>The gastroderm is the inner lining of the gastrovascular cavity, where digestion takes place. </a:t>
            </a:r>
          </a:p>
        </p:txBody>
      </p:sp>
      <p:pic>
        <p:nvPicPr>
          <p:cNvPr id="1320970" name="Picture 10" descr="Untitled-8"/>
          <p:cNvPicPr>
            <a:picLocks noChangeAspect="1" noChangeArrowheads="1"/>
          </p:cNvPicPr>
          <p:nvPr/>
        </p:nvPicPr>
        <p:blipFill>
          <a:blip r:embed="rId3" cstate="print">
            <a:clrChange>
              <a:clrFrom>
                <a:srgbClr val="FFFFFF"/>
              </a:clrFrom>
              <a:clrTo>
                <a:srgbClr val="FFFFFF">
                  <a:alpha val="0"/>
                </a:srgbClr>
              </a:clrTo>
            </a:clrChange>
          </a:blip>
          <a:srcRect b="1442"/>
          <a:stretch>
            <a:fillRect/>
          </a:stretch>
        </p:blipFill>
        <p:spPr bwMode="auto">
          <a:xfrm>
            <a:off x="2470150" y="2125663"/>
            <a:ext cx="5575300" cy="4030662"/>
          </a:xfrm>
          <a:prstGeom prst="rect">
            <a:avLst/>
          </a:prstGeom>
          <a:noFill/>
        </p:spPr>
      </p:pic>
      <p:sp>
        <p:nvSpPr>
          <p:cNvPr id="1320971" name="Text Box 11"/>
          <p:cNvSpPr txBox="1">
            <a:spLocks noChangeArrowheads="1"/>
          </p:cNvSpPr>
          <p:nvPr/>
        </p:nvSpPr>
        <p:spPr bwMode="auto">
          <a:xfrm>
            <a:off x="271463" y="2795588"/>
            <a:ext cx="3757612" cy="396875"/>
          </a:xfrm>
          <a:prstGeom prst="rect">
            <a:avLst/>
          </a:prstGeom>
          <a:noFill/>
          <a:ln w="9525">
            <a:noFill/>
            <a:miter lim="800000"/>
            <a:headEnd/>
            <a:tailEnd/>
          </a:ln>
          <a:effectLst/>
        </p:spPr>
        <p:txBody>
          <a:bodyPr>
            <a:spAutoFit/>
          </a:bodyPr>
          <a:lstStyle/>
          <a:p>
            <a:pPr>
              <a:spcBef>
                <a:spcPct val="50000"/>
              </a:spcBef>
            </a:pPr>
            <a:r>
              <a:rPr lang="en-US" sz="2000" b="1">
                <a:solidFill>
                  <a:schemeClr val="tx1"/>
                </a:solidFill>
                <a:effectLst/>
              </a:rPr>
              <a:t>Gastrovascular cavity</a:t>
            </a:r>
          </a:p>
        </p:txBody>
      </p:sp>
      <p:sp>
        <p:nvSpPr>
          <p:cNvPr id="1320972" name="Line 12"/>
          <p:cNvSpPr>
            <a:spLocks noChangeShapeType="1"/>
          </p:cNvSpPr>
          <p:nvPr/>
        </p:nvSpPr>
        <p:spPr bwMode="auto">
          <a:xfrm>
            <a:off x="2114550" y="3429000"/>
            <a:ext cx="1571625" cy="1285875"/>
          </a:xfrm>
          <a:prstGeom prst="line">
            <a:avLst/>
          </a:prstGeom>
          <a:noFill/>
          <a:ln w="9525">
            <a:solidFill>
              <a:schemeClr val="tx1"/>
            </a:solidFill>
            <a:round/>
            <a:headEnd/>
            <a:tailEnd/>
          </a:ln>
          <a:effectLst/>
        </p:spPr>
        <p:txBody>
          <a:bodyPr/>
          <a:lstStyle/>
          <a:p>
            <a:endParaRPr lang="en-US"/>
          </a:p>
        </p:txBody>
      </p:sp>
      <p:sp>
        <p:nvSpPr>
          <p:cNvPr id="1320973" name="Text Box 13"/>
          <p:cNvSpPr txBox="1">
            <a:spLocks noChangeArrowheads="1"/>
          </p:cNvSpPr>
          <p:nvPr/>
        </p:nvSpPr>
        <p:spPr bwMode="auto">
          <a:xfrm>
            <a:off x="5910263" y="2111375"/>
            <a:ext cx="3757612" cy="396875"/>
          </a:xfrm>
          <a:prstGeom prst="rect">
            <a:avLst/>
          </a:prstGeom>
          <a:noFill/>
          <a:ln w="9525">
            <a:noFill/>
            <a:miter lim="800000"/>
            <a:headEnd/>
            <a:tailEnd/>
          </a:ln>
          <a:effectLst/>
        </p:spPr>
        <p:txBody>
          <a:bodyPr>
            <a:spAutoFit/>
          </a:bodyPr>
          <a:lstStyle/>
          <a:p>
            <a:pPr>
              <a:spcBef>
                <a:spcPct val="50000"/>
              </a:spcBef>
            </a:pPr>
            <a:r>
              <a:rPr lang="en-US" sz="2000" b="1">
                <a:solidFill>
                  <a:schemeClr val="tx1"/>
                </a:solidFill>
                <a:effectLst/>
              </a:rPr>
              <a:t>Gastrovascular cavity</a:t>
            </a:r>
            <a:endParaRPr lang="en-US" b="1">
              <a:solidFill>
                <a:schemeClr val="tx1"/>
              </a:solidFill>
              <a:effectLst/>
            </a:endParaRPr>
          </a:p>
        </p:txBody>
      </p:sp>
      <p:sp>
        <p:nvSpPr>
          <p:cNvPr id="1320974" name="Line 14"/>
          <p:cNvSpPr>
            <a:spLocks noChangeShapeType="1"/>
          </p:cNvSpPr>
          <p:nvPr/>
        </p:nvSpPr>
        <p:spPr bwMode="auto">
          <a:xfrm flipH="1">
            <a:off x="6686550" y="2543175"/>
            <a:ext cx="1000125" cy="1228725"/>
          </a:xfrm>
          <a:prstGeom prst="line">
            <a:avLst/>
          </a:prstGeom>
          <a:noFill/>
          <a:ln w="9525">
            <a:solidFill>
              <a:schemeClr val="tx1"/>
            </a:solidFill>
            <a:round/>
            <a:headEnd/>
            <a:tailEnd/>
          </a:ln>
          <a:effectLst/>
        </p:spPr>
        <p:txBody>
          <a:bodyPr/>
          <a:lstStyle/>
          <a:p>
            <a:endParaRPr lang="en-US"/>
          </a:p>
        </p:txBody>
      </p:sp>
      <p:pic>
        <p:nvPicPr>
          <p:cNvPr id="1320980" name="Picture 20" descr="legend"/>
          <p:cNvPicPr>
            <a:picLocks noChangeAspect="1" noChangeArrowheads="1"/>
          </p:cNvPicPr>
          <p:nvPr/>
        </p:nvPicPr>
        <p:blipFill>
          <a:blip r:embed="rId4" cstate="print"/>
          <a:srcRect l="8025" t="70467"/>
          <a:stretch>
            <a:fillRect/>
          </a:stretch>
        </p:blipFill>
        <p:spPr bwMode="auto">
          <a:xfrm>
            <a:off x="114300" y="4133850"/>
            <a:ext cx="2895600" cy="70167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4"/>
          <p:cNvSpPr>
            <a:spLocks noGrp="1"/>
          </p:cNvSpPr>
          <p:nvPr>
            <p:ph type="ftr" sz="quarter" idx="11"/>
          </p:nvPr>
        </p:nvSpPr>
        <p:spPr/>
        <p:txBody>
          <a:bodyPr/>
          <a:lstStyle/>
          <a:p>
            <a:r>
              <a:rPr lang="en-US"/>
              <a:t>Copyright Pearson Prentice Hall</a:t>
            </a:r>
          </a:p>
        </p:txBody>
      </p:sp>
      <p:sp>
        <p:nvSpPr>
          <p:cNvPr id="1323013" name="Rectangle 5"/>
          <p:cNvSpPr>
            <a:spLocks noGrp="1" noChangeArrowheads="1"/>
          </p:cNvSpPr>
          <p:nvPr>
            <p:ph type="title"/>
          </p:nvPr>
        </p:nvSpPr>
        <p:spPr/>
        <p:txBody>
          <a:bodyPr/>
          <a:lstStyle/>
          <a:p>
            <a:r>
              <a:rPr lang="en-US"/>
              <a:t>Form and Function in Cnidarians</a:t>
            </a:r>
          </a:p>
        </p:txBody>
      </p:sp>
      <p:sp>
        <p:nvSpPr>
          <p:cNvPr id="1323014" name="Rectangle 6"/>
          <p:cNvSpPr>
            <a:spLocks noGrp="1" noChangeArrowheads="1"/>
          </p:cNvSpPr>
          <p:nvPr>
            <p:ph type="body" idx="1"/>
          </p:nvPr>
        </p:nvSpPr>
        <p:spPr/>
        <p:txBody>
          <a:bodyPr/>
          <a:lstStyle/>
          <a:p>
            <a:r>
              <a:rPr lang="en-US"/>
              <a:t>The epidermis is the outer layer of cells.</a:t>
            </a:r>
          </a:p>
        </p:txBody>
      </p:sp>
      <p:pic>
        <p:nvPicPr>
          <p:cNvPr id="1323020" name="Picture 12" descr="Untitled-8"/>
          <p:cNvPicPr>
            <a:picLocks noChangeAspect="1" noChangeArrowheads="1"/>
          </p:cNvPicPr>
          <p:nvPr/>
        </p:nvPicPr>
        <p:blipFill>
          <a:blip r:embed="rId3" cstate="print">
            <a:clrChange>
              <a:clrFrom>
                <a:srgbClr val="FFFFFF"/>
              </a:clrFrom>
              <a:clrTo>
                <a:srgbClr val="FFFFFF">
                  <a:alpha val="0"/>
                </a:srgbClr>
              </a:clrTo>
            </a:clrChange>
          </a:blip>
          <a:srcRect b="1442"/>
          <a:stretch>
            <a:fillRect/>
          </a:stretch>
        </p:blipFill>
        <p:spPr bwMode="auto">
          <a:xfrm>
            <a:off x="2470150" y="2138363"/>
            <a:ext cx="5575300" cy="4030662"/>
          </a:xfrm>
          <a:prstGeom prst="rect">
            <a:avLst/>
          </a:prstGeom>
          <a:noFill/>
        </p:spPr>
      </p:pic>
      <p:sp>
        <p:nvSpPr>
          <p:cNvPr id="1323021" name="Text Box 13"/>
          <p:cNvSpPr txBox="1">
            <a:spLocks noChangeArrowheads="1"/>
          </p:cNvSpPr>
          <p:nvPr/>
        </p:nvSpPr>
        <p:spPr bwMode="auto">
          <a:xfrm>
            <a:off x="471488" y="2909888"/>
            <a:ext cx="3757612" cy="396875"/>
          </a:xfrm>
          <a:prstGeom prst="rect">
            <a:avLst/>
          </a:prstGeom>
          <a:noFill/>
          <a:ln w="9525">
            <a:noFill/>
            <a:miter lim="800000"/>
            <a:headEnd/>
            <a:tailEnd/>
          </a:ln>
          <a:effectLst/>
        </p:spPr>
        <p:txBody>
          <a:bodyPr>
            <a:spAutoFit/>
          </a:bodyPr>
          <a:lstStyle/>
          <a:p>
            <a:pPr>
              <a:spcBef>
                <a:spcPct val="50000"/>
              </a:spcBef>
            </a:pPr>
            <a:r>
              <a:rPr lang="en-US" sz="2000" b="1">
                <a:solidFill>
                  <a:schemeClr val="tx1"/>
                </a:solidFill>
                <a:effectLst/>
              </a:rPr>
              <a:t>Epidermis</a:t>
            </a:r>
          </a:p>
        </p:txBody>
      </p:sp>
      <p:sp>
        <p:nvSpPr>
          <p:cNvPr id="1323022" name="Line 14"/>
          <p:cNvSpPr>
            <a:spLocks noChangeShapeType="1"/>
          </p:cNvSpPr>
          <p:nvPr/>
        </p:nvSpPr>
        <p:spPr bwMode="auto">
          <a:xfrm>
            <a:off x="2143125" y="3429000"/>
            <a:ext cx="1323975" cy="1257300"/>
          </a:xfrm>
          <a:prstGeom prst="line">
            <a:avLst/>
          </a:prstGeom>
          <a:noFill/>
          <a:ln w="9525">
            <a:solidFill>
              <a:schemeClr val="tx1"/>
            </a:solidFill>
            <a:round/>
            <a:headEnd/>
            <a:tailEnd/>
          </a:ln>
          <a:effectLst/>
        </p:spPr>
        <p:txBody>
          <a:bodyPr/>
          <a:lstStyle/>
          <a:p>
            <a:endParaRPr lang="en-US"/>
          </a:p>
        </p:txBody>
      </p:sp>
      <p:sp>
        <p:nvSpPr>
          <p:cNvPr id="1323023" name="Text Box 15"/>
          <p:cNvSpPr txBox="1">
            <a:spLocks noChangeArrowheads="1"/>
          </p:cNvSpPr>
          <p:nvPr/>
        </p:nvSpPr>
        <p:spPr bwMode="auto">
          <a:xfrm>
            <a:off x="5938838" y="2090738"/>
            <a:ext cx="3757612" cy="396875"/>
          </a:xfrm>
          <a:prstGeom prst="rect">
            <a:avLst/>
          </a:prstGeom>
          <a:noFill/>
          <a:ln w="9525">
            <a:noFill/>
            <a:miter lim="800000"/>
            <a:headEnd/>
            <a:tailEnd/>
          </a:ln>
          <a:effectLst/>
        </p:spPr>
        <p:txBody>
          <a:bodyPr>
            <a:spAutoFit/>
          </a:bodyPr>
          <a:lstStyle/>
          <a:p>
            <a:pPr>
              <a:spcBef>
                <a:spcPct val="50000"/>
              </a:spcBef>
            </a:pPr>
            <a:r>
              <a:rPr lang="en-US" sz="2000" b="1">
                <a:solidFill>
                  <a:schemeClr val="tx1"/>
                </a:solidFill>
                <a:effectLst/>
              </a:rPr>
              <a:t>Epidermis</a:t>
            </a:r>
          </a:p>
        </p:txBody>
      </p:sp>
      <p:sp>
        <p:nvSpPr>
          <p:cNvPr id="1323024" name="Line 16"/>
          <p:cNvSpPr>
            <a:spLocks noChangeShapeType="1"/>
          </p:cNvSpPr>
          <p:nvPr/>
        </p:nvSpPr>
        <p:spPr bwMode="auto">
          <a:xfrm flipH="1">
            <a:off x="6372225" y="2543175"/>
            <a:ext cx="514350" cy="1228725"/>
          </a:xfrm>
          <a:prstGeom prst="line">
            <a:avLst/>
          </a:prstGeom>
          <a:noFill/>
          <a:ln w="9525">
            <a:solidFill>
              <a:schemeClr val="tx1"/>
            </a:solidFill>
            <a:round/>
            <a:headEnd/>
            <a:tailEnd/>
          </a:ln>
          <a:effectLst/>
        </p:spPr>
        <p:txBody>
          <a:bodyPr/>
          <a:lstStyle/>
          <a:p>
            <a:endParaRPr lang="en-US"/>
          </a:p>
        </p:txBody>
      </p:sp>
      <p:pic>
        <p:nvPicPr>
          <p:cNvPr id="1323030" name="Picture 22" descr="legend"/>
          <p:cNvPicPr>
            <a:picLocks noChangeAspect="1" noChangeArrowheads="1"/>
          </p:cNvPicPr>
          <p:nvPr/>
        </p:nvPicPr>
        <p:blipFill>
          <a:blip r:embed="rId4" cstate="print"/>
          <a:srcRect l="8025" t="16566" b="56903"/>
          <a:stretch>
            <a:fillRect/>
          </a:stretch>
        </p:blipFill>
        <p:spPr bwMode="auto">
          <a:xfrm>
            <a:off x="57150" y="4171950"/>
            <a:ext cx="3219450" cy="701675"/>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4"/>
          <p:cNvSpPr>
            <a:spLocks noGrp="1"/>
          </p:cNvSpPr>
          <p:nvPr>
            <p:ph type="ftr" sz="quarter" idx="11"/>
          </p:nvPr>
        </p:nvSpPr>
        <p:spPr/>
        <p:txBody>
          <a:bodyPr/>
          <a:lstStyle/>
          <a:p>
            <a:r>
              <a:rPr lang="en-US"/>
              <a:t>Copyright Pearson Prentice Hall</a:t>
            </a:r>
          </a:p>
        </p:txBody>
      </p:sp>
      <p:sp>
        <p:nvSpPr>
          <p:cNvPr id="1325061" name="Rectangle 5"/>
          <p:cNvSpPr>
            <a:spLocks noGrp="1" noChangeArrowheads="1"/>
          </p:cNvSpPr>
          <p:nvPr>
            <p:ph type="title"/>
          </p:nvPr>
        </p:nvSpPr>
        <p:spPr/>
        <p:txBody>
          <a:bodyPr/>
          <a:lstStyle/>
          <a:p>
            <a:r>
              <a:rPr lang="en-US"/>
              <a:t>Form and Function in Cnidarians</a:t>
            </a:r>
          </a:p>
        </p:txBody>
      </p:sp>
      <p:sp>
        <p:nvSpPr>
          <p:cNvPr id="1325062" name="Rectangle 6"/>
          <p:cNvSpPr>
            <a:spLocks noGrp="1" noChangeArrowheads="1"/>
          </p:cNvSpPr>
          <p:nvPr>
            <p:ph type="body" idx="1"/>
          </p:nvPr>
        </p:nvSpPr>
        <p:spPr/>
        <p:txBody>
          <a:bodyPr/>
          <a:lstStyle/>
          <a:p>
            <a:r>
              <a:rPr lang="en-US"/>
              <a:t>The mesoglea is a layer that lies between the epidermis and gastroderm.</a:t>
            </a:r>
          </a:p>
        </p:txBody>
      </p:sp>
      <p:pic>
        <p:nvPicPr>
          <p:cNvPr id="1325068" name="Picture 12" descr="Untitled-8"/>
          <p:cNvPicPr>
            <a:picLocks noChangeAspect="1" noChangeArrowheads="1"/>
          </p:cNvPicPr>
          <p:nvPr/>
        </p:nvPicPr>
        <p:blipFill>
          <a:blip r:embed="rId3" cstate="print">
            <a:clrChange>
              <a:clrFrom>
                <a:srgbClr val="FFFFFF"/>
              </a:clrFrom>
              <a:clrTo>
                <a:srgbClr val="FFFFFF">
                  <a:alpha val="0"/>
                </a:srgbClr>
              </a:clrTo>
            </a:clrChange>
          </a:blip>
          <a:srcRect b="1442"/>
          <a:stretch>
            <a:fillRect/>
          </a:stretch>
        </p:blipFill>
        <p:spPr bwMode="auto">
          <a:xfrm>
            <a:off x="2470150" y="2138363"/>
            <a:ext cx="5575300" cy="4030662"/>
          </a:xfrm>
          <a:prstGeom prst="rect">
            <a:avLst/>
          </a:prstGeom>
          <a:noFill/>
        </p:spPr>
      </p:pic>
      <p:sp>
        <p:nvSpPr>
          <p:cNvPr id="1325072" name="Text Box 16"/>
          <p:cNvSpPr txBox="1">
            <a:spLocks noChangeArrowheads="1"/>
          </p:cNvSpPr>
          <p:nvPr/>
        </p:nvSpPr>
        <p:spPr bwMode="auto">
          <a:xfrm>
            <a:off x="5938838" y="2090738"/>
            <a:ext cx="3757612" cy="519112"/>
          </a:xfrm>
          <a:prstGeom prst="rect">
            <a:avLst/>
          </a:prstGeom>
          <a:noFill/>
          <a:ln w="9525">
            <a:noFill/>
            <a:miter lim="800000"/>
            <a:headEnd/>
            <a:tailEnd/>
          </a:ln>
          <a:effectLst/>
        </p:spPr>
        <p:txBody>
          <a:bodyPr>
            <a:spAutoFit/>
          </a:bodyPr>
          <a:lstStyle/>
          <a:p>
            <a:pPr>
              <a:spcBef>
                <a:spcPct val="50000"/>
              </a:spcBef>
            </a:pPr>
            <a:r>
              <a:rPr lang="en-US" b="1">
                <a:solidFill>
                  <a:schemeClr val="tx1"/>
                </a:solidFill>
                <a:effectLst/>
              </a:rPr>
              <a:t>Mesoglea</a:t>
            </a:r>
          </a:p>
        </p:txBody>
      </p:sp>
      <p:sp>
        <p:nvSpPr>
          <p:cNvPr id="1325073" name="Line 17"/>
          <p:cNvSpPr>
            <a:spLocks noChangeShapeType="1"/>
          </p:cNvSpPr>
          <p:nvPr/>
        </p:nvSpPr>
        <p:spPr bwMode="auto">
          <a:xfrm>
            <a:off x="6835775" y="2497138"/>
            <a:ext cx="203200" cy="931862"/>
          </a:xfrm>
          <a:prstGeom prst="line">
            <a:avLst/>
          </a:prstGeom>
          <a:noFill/>
          <a:ln w="9525">
            <a:solidFill>
              <a:schemeClr val="tx1"/>
            </a:solidFill>
            <a:round/>
            <a:headEnd/>
            <a:tailEnd/>
          </a:ln>
          <a:effectLst/>
        </p:spPr>
        <p:txBody>
          <a:bodyPr/>
          <a:lstStyle/>
          <a:p>
            <a:endParaRPr lang="en-US"/>
          </a:p>
        </p:txBody>
      </p:sp>
      <p:pic>
        <p:nvPicPr>
          <p:cNvPr id="1325074" name="Picture 18" descr="legend"/>
          <p:cNvPicPr>
            <a:picLocks noChangeAspect="1" noChangeArrowheads="1"/>
          </p:cNvPicPr>
          <p:nvPr/>
        </p:nvPicPr>
        <p:blipFill>
          <a:blip r:embed="rId4" cstate="print"/>
          <a:srcRect l="8025" t="43591" b="32077"/>
          <a:stretch>
            <a:fillRect/>
          </a:stretch>
        </p:blipFill>
        <p:spPr bwMode="auto">
          <a:xfrm>
            <a:off x="38100" y="4114800"/>
            <a:ext cx="3295650" cy="658813"/>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601094" name="Rectangle 6"/>
          <p:cNvSpPr>
            <a:spLocks noGrp="1" noChangeArrowheads="1"/>
          </p:cNvSpPr>
          <p:nvPr>
            <p:ph type="title"/>
          </p:nvPr>
        </p:nvSpPr>
        <p:spPr/>
        <p:txBody>
          <a:bodyPr/>
          <a:lstStyle/>
          <a:p>
            <a:r>
              <a:rPr lang="en-US"/>
              <a:t>Form and Function in Cnidarians</a:t>
            </a:r>
          </a:p>
        </p:txBody>
      </p:sp>
      <p:sp>
        <p:nvSpPr>
          <p:cNvPr id="601095" name="Rectangle 7"/>
          <p:cNvSpPr>
            <a:spLocks noGrp="1" noChangeArrowheads="1"/>
          </p:cNvSpPr>
          <p:nvPr>
            <p:ph type="body" idx="1"/>
          </p:nvPr>
        </p:nvSpPr>
        <p:spPr/>
        <p:txBody>
          <a:bodyPr/>
          <a:lstStyle/>
          <a:p>
            <a:pPr lvl="1"/>
            <a:r>
              <a:rPr lang="en-US"/>
              <a:t>Feeding</a:t>
            </a:r>
          </a:p>
          <a:p>
            <a:pPr lvl="2"/>
            <a:r>
              <a:rPr lang="en-US"/>
              <a:t>A cnidarian pulls its food through its mouth and into its </a:t>
            </a:r>
            <a:r>
              <a:rPr lang="en-US" b="1"/>
              <a:t>gastrovascular</a:t>
            </a:r>
            <a:r>
              <a:rPr lang="en-US"/>
              <a:t> </a:t>
            </a:r>
            <a:r>
              <a:rPr lang="en-US" b="1"/>
              <a:t>cavity,</a:t>
            </a:r>
            <a:r>
              <a:rPr lang="en-US"/>
              <a:t> a digestive chamber with one opening.</a:t>
            </a:r>
          </a:p>
          <a:p>
            <a:pPr lvl="2"/>
            <a:r>
              <a:rPr lang="en-US"/>
              <a:t>Food enters and wastes leave the body through that same opening.</a:t>
            </a:r>
          </a:p>
          <a:p>
            <a:pPr lvl="1"/>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0109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29157" name="Rectangle 5"/>
          <p:cNvSpPr>
            <a:spLocks noGrp="1" noChangeArrowheads="1"/>
          </p:cNvSpPr>
          <p:nvPr>
            <p:ph type="title"/>
          </p:nvPr>
        </p:nvSpPr>
        <p:spPr/>
        <p:txBody>
          <a:bodyPr/>
          <a:lstStyle/>
          <a:p>
            <a:r>
              <a:rPr lang="en-US"/>
              <a:t>Form and Function in Cnidarians</a:t>
            </a:r>
          </a:p>
        </p:txBody>
      </p:sp>
      <p:sp>
        <p:nvSpPr>
          <p:cNvPr id="1329158" name="Rectangle 6"/>
          <p:cNvSpPr>
            <a:spLocks noGrp="1" noChangeArrowheads="1"/>
          </p:cNvSpPr>
          <p:nvPr>
            <p:ph type="body" idx="1"/>
          </p:nvPr>
        </p:nvSpPr>
        <p:spPr/>
        <p:txBody>
          <a:bodyPr/>
          <a:lstStyle/>
          <a:p>
            <a:r>
              <a:rPr lang="en-US"/>
              <a:t>The digestion that occurs in the gastrovascular cavity is extracellular, meaning that it takes place outside of cells.</a:t>
            </a:r>
          </a:p>
          <a:p>
            <a:r>
              <a:rPr lang="en-US"/>
              <a:t>Partially digested food is absorbed by the gastroderm.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2915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31204" name="Rectangle 4"/>
          <p:cNvSpPr>
            <a:spLocks noGrp="1" noChangeArrowheads="1"/>
          </p:cNvSpPr>
          <p:nvPr>
            <p:ph type="title"/>
          </p:nvPr>
        </p:nvSpPr>
        <p:spPr/>
        <p:txBody>
          <a:bodyPr/>
          <a:lstStyle/>
          <a:p>
            <a:r>
              <a:rPr lang="en-US"/>
              <a:t>Form and Function in Cnidarians</a:t>
            </a:r>
          </a:p>
        </p:txBody>
      </p:sp>
      <p:sp>
        <p:nvSpPr>
          <p:cNvPr id="1331205" name="Rectangle 5"/>
          <p:cNvSpPr>
            <a:spLocks noGrp="1" noChangeArrowheads="1"/>
          </p:cNvSpPr>
          <p:nvPr>
            <p:ph type="body" idx="1"/>
          </p:nvPr>
        </p:nvSpPr>
        <p:spPr/>
        <p:txBody>
          <a:bodyPr/>
          <a:lstStyle/>
          <a:p>
            <a:r>
              <a:rPr lang="en-US"/>
              <a:t>Digestion is completed intracellularly, within cells in the gastroderm.</a:t>
            </a:r>
          </a:p>
          <a:p>
            <a:r>
              <a:rPr lang="en-US"/>
              <a:t>Any materials that cannot be digested are passed out of the body through the mouth.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20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486410" name="Rectangle 10"/>
          <p:cNvSpPr>
            <a:spLocks noGrp="1" noChangeArrowheads="1"/>
          </p:cNvSpPr>
          <p:nvPr>
            <p:ph type="title"/>
          </p:nvPr>
        </p:nvSpPr>
        <p:spPr/>
        <p:txBody>
          <a:bodyPr/>
          <a:lstStyle/>
          <a:p>
            <a:r>
              <a:rPr lang="en-US"/>
              <a:t>26-3 Cnidarians</a:t>
            </a:r>
          </a:p>
        </p:txBody>
      </p:sp>
      <p:pic>
        <p:nvPicPr>
          <p:cNvPr id="486414" name="Picture 14" descr="ch26_section03_slide10"/>
          <p:cNvPicPr>
            <a:picLocks noChangeAspect="1" noChangeArrowheads="1"/>
          </p:cNvPicPr>
          <p:nvPr/>
        </p:nvPicPr>
        <p:blipFill>
          <a:blip r:embed="rId3" cstate="print"/>
          <a:srcRect/>
          <a:stretch>
            <a:fillRect/>
          </a:stretch>
        </p:blipFill>
        <p:spPr bwMode="auto">
          <a:xfrm>
            <a:off x="1109663" y="1233488"/>
            <a:ext cx="6319837" cy="457835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33250" name="Rectangle 2"/>
          <p:cNvSpPr>
            <a:spLocks noGrp="1" noChangeArrowheads="1"/>
          </p:cNvSpPr>
          <p:nvPr>
            <p:ph type="title"/>
          </p:nvPr>
        </p:nvSpPr>
        <p:spPr/>
        <p:txBody>
          <a:bodyPr/>
          <a:lstStyle/>
          <a:p>
            <a:r>
              <a:rPr lang="en-US"/>
              <a:t>Form and Function in Cnidarians</a:t>
            </a:r>
          </a:p>
        </p:txBody>
      </p:sp>
      <p:sp>
        <p:nvSpPr>
          <p:cNvPr id="1333251" name="Rectangle 3"/>
          <p:cNvSpPr>
            <a:spLocks noGrp="1" noChangeArrowheads="1"/>
          </p:cNvSpPr>
          <p:nvPr>
            <p:ph type="body" idx="1"/>
          </p:nvPr>
        </p:nvSpPr>
        <p:spPr/>
        <p:txBody>
          <a:bodyPr/>
          <a:lstStyle/>
          <a:p>
            <a:pPr lvl="1"/>
            <a:r>
              <a:rPr lang="en-US"/>
              <a:t>Respiration, Circulation and Excretion</a:t>
            </a:r>
          </a:p>
          <a:p>
            <a:pPr lvl="2"/>
            <a:r>
              <a:rPr lang="en-US"/>
              <a:t>Following digestion, nutrients are usually transported throughout the body by diffusion.</a:t>
            </a:r>
          </a:p>
          <a:p>
            <a:pPr lvl="2"/>
            <a:r>
              <a:rPr lang="en-US"/>
              <a:t>Cnidarians respire and eliminate the wastes of cellular metabolism by diffusion through their body walls.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325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35298" name="Rectangle 2"/>
          <p:cNvSpPr>
            <a:spLocks noGrp="1" noChangeArrowheads="1"/>
          </p:cNvSpPr>
          <p:nvPr>
            <p:ph type="title"/>
          </p:nvPr>
        </p:nvSpPr>
        <p:spPr/>
        <p:txBody>
          <a:bodyPr/>
          <a:lstStyle/>
          <a:p>
            <a:r>
              <a:rPr lang="en-US"/>
              <a:t>Form and Function in Cnidarians</a:t>
            </a:r>
          </a:p>
        </p:txBody>
      </p:sp>
      <p:sp>
        <p:nvSpPr>
          <p:cNvPr id="1335299" name="Rectangle 3"/>
          <p:cNvSpPr>
            <a:spLocks noGrp="1" noChangeArrowheads="1"/>
          </p:cNvSpPr>
          <p:nvPr>
            <p:ph type="body" idx="1"/>
          </p:nvPr>
        </p:nvSpPr>
        <p:spPr/>
        <p:txBody>
          <a:bodyPr/>
          <a:lstStyle/>
          <a:p>
            <a:pPr lvl="1"/>
            <a:r>
              <a:rPr lang="en-US"/>
              <a:t>Response</a:t>
            </a:r>
          </a:p>
          <a:p>
            <a:pPr lvl="2"/>
            <a:r>
              <a:rPr lang="en-US"/>
              <a:t>Cnidarians gather information from their environment using specialized sensory cells.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pic>
        <p:nvPicPr>
          <p:cNvPr id="1337349" name="Picture 5" descr="ch26_section03_slide22"/>
          <p:cNvPicPr>
            <a:picLocks noChangeAspect="1" noChangeArrowheads="1"/>
          </p:cNvPicPr>
          <p:nvPr/>
        </p:nvPicPr>
        <p:blipFill>
          <a:blip r:embed="rId3" cstate="print"/>
          <a:srcRect/>
          <a:stretch>
            <a:fillRect/>
          </a:stretch>
        </p:blipFill>
        <p:spPr bwMode="auto">
          <a:xfrm>
            <a:off x="4397375" y="587375"/>
            <a:ext cx="4679950" cy="4292600"/>
          </a:xfrm>
          <a:prstGeom prst="rect">
            <a:avLst/>
          </a:prstGeom>
          <a:noFill/>
        </p:spPr>
      </p:pic>
      <p:sp>
        <p:nvSpPr>
          <p:cNvPr id="1337346" name="Rectangle 2"/>
          <p:cNvSpPr>
            <a:spLocks noGrp="1" noChangeArrowheads="1"/>
          </p:cNvSpPr>
          <p:nvPr>
            <p:ph type="title"/>
          </p:nvPr>
        </p:nvSpPr>
        <p:spPr/>
        <p:txBody>
          <a:bodyPr/>
          <a:lstStyle/>
          <a:p>
            <a:r>
              <a:rPr lang="en-US"/>
              <a:t>Form and Function in Cnidarians</a:t>
            </a:r>
          </a:p>
        </p:txBody>
      </p:sp>
      <p:sp>
        <p:nvSpPr>
          <p:cNvPr id="1337347" name="Rectangle 3"/>
          <p:cNvSpPr>
            <a:spLocks noGrp="1" noChangeArrowheads="1"/>
          </p:cNvSpPr>
          <p:nvPr>
            <p:ph type="body" idx="1"/>
          </p:nvPr>
        </p:nvSpPr>
        <p:spPr>
          <a:xfrm>
            <a:off x="273050" y="1095375"/>
            <a:ext cx="4298950" cy="4848225"/>
          </a:xfrm>
          <a:noFill/>
        </p:spPr>
        <p:txBody>
          <a:bodyPr/>
          <a:lstStyle/>
          <a:p>
            <a:r>
              <a:rPr lang="en-US"/>
              <a:t>Both polyps and medusas have a </a:t>
            </a:r>
            <a:r>
              <a:rPr lang="en-US" b="1"/>
              <a:t>nerve net,</a:t>
            </a:r>
            <a:r>
              <a:rPr lang="en-US"/>
              <a:t> a loosely organized network of nerve cells.</a:t>
            </a:r>
          </a:p>
        </p:txBody>
      </p:sp>
      <p:sp>
        <p:nvSpPr>
          <p:cNvPr id="1337351" name="Rectangle 7"/>
          <p:cNvSpPr>
            <a:spLocks noChangeArrowheads="1"/>
          </p:cNvSpPr>
          <p:nvPr/>
        </p:nvSpPr>
        <p:spPr bwMode="auto">
          <a:xfrm>
            <a:off x="6967538" y="2801938"/>
            <a:ext cx="565150" cy="627062"/>
          </a:xfrm>
          <a:prstGeom prst="rect">
            <a:avLst/>
          </a:prstGeom>
          <a:solidFill>
            <a:schemeClr val="bg1"/>
          </a:solidFill>
          <a:ln w="9525">
            <a:solidFill>
              <a:schemeClr val="bg1"/>
            </a:solidFill>
            <a:miter lim="800000"/>
            <a:headEnd/>
            <a:tailEnd/>
          </a:ln>
          <a:effectLst/>
        </p:spPr>
        <p:txBody>
          <a:bodyPr wrap="none" anchor="ctr"/>
          <a:lstStyle/>
          <a:p>
            <a:endParaRPr lang="en-US"/>
          </a:p>
        </p:txBody>
      </p:sp>
      <p:sp>
        <p:nvSpPr>
          <p:cNvPr id="1337350" name="Text Box 6"/>
          <p:cNvSpPr txBox="1">
            <a:spLocks noChangeArrowheads="1"/>
          </p:cNvSpPr>
          <p:nvPr/>
        </p:nvSpPr>
        <p:spPr bwMode="auto">
          <a:xfrm>
            <a:off x="6894513" y="2752725"/>
            <a:ext cx="1857375" cy="366713"/>
          </a:xfrm>
          <a:prstGeom prst="rect">
            <a:avLst/>
          </a:prstGeom>
          <a:noFill/>
          <a:ln w="9525">
            <a:noFill/>
            <a:miter lim="800000"/>
            <a:headEnd/>
            <a:tailEnd/>
          </a:ln>
          <a:effectLst/>
        </p:spPr>
        <p:txBody>
          <a:bodyPr>
            <a:spAutoFit/>
          </a:bodyPr>
          <a:lstStyle/>
          <a:p>
            <a:pPr>
              <a:spcBef>
                <a:spcPct val="50000"/>
              </a:spcBef>
            </a:pPr>
            <a:r>
              <a:rPr lang="en-US" sz="1800" b="1">
                <a:solidFill>
                  <a:schemeClr val="tx1"/>
                </a:solidFill>
                <a:effectLst/>
              </a:rPr>
              <a:t>Nerve cells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41445" name="Rectangle 5"/>
          <p:cNvSpPr>
            <a:spLocks noGrp="1" noChangeArrowheads="1"/>
          </p:cNvSpPr>
          <p:nvPr>
            <p:ph type="title"/>
          </p:nvPr>
        </p:nvSpPr>
        <p:spPr/>
        <p:txBody>
          <a:bodyPr/>
          <a:lstStyle/>
          <a:p>
            <a:r>
              <a:rPr lang="en-US"/>
              <a:t>Form and Function in Cnidarians</a:t>
            </a:r>
          </a:p>
        </p:txBody>
      </p:sp>
      <p:sp>
        <p:nvSpPr>
          <p:cNvPr id="1341446" name="Rectangle 6"/>
          <p:cNvSpPr>
            <a:spLocks noGrp="1" noChangeArrowheads="1"/>
          </p:cNvSpPr>
          <p:nvPr>
            <p:ph type="body" idx="1"/>
          </p:nvPr>
        </p:nvSpPr>
        <p:spPr/>
        <p:txBody>
          <a:bodyPr/>
          <a:lstStyle/>
          <a:p>
            <a:r>
              <a:rPr lang="en-US"/>
              <a:t>Cnidarians also have statocysts, which are groups of sensory cells that help determine the direction of gravity.</a:t>
            </a:r>
          </a:p>
          <a:p>
            <a:r>
              <a:rPr lang="en-US"/>
              <a:t>Ocelli are eyespots made of cells that detect light.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4144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43490" name="Rectangle 2"/>
          <p:cNvSpPr>
            <a:spLocks noGrp="1" noChangeArrowheads="1"/>
          </p:cNvSpPr>
          <p:nvPr>
            <p:ph type="title"/>
          </p:nvPr>
        </p:nvSpPr>
        <p:spPr/>
        <p:txBody>
          <a:bodyPr/>
          <a:lstStyle/>
          <a:p>
            <a:r>
              <a:rPr lang="en-US"/>
              <a:t>Form and Function in Cnidarians</a:t>
            </a:r>
          </a:p>
        </p:txBody>
      </p:sp>
      <p:sp>
        <p:nvSpPr>
          <p:cNvPr id="1343491" name="Rectangle 3"/>
          <p:cNvSpPr>
            <a:spLocks noGrp="1" noChangeArrowheads="1"/>
          </p:cNvSpPr>
          <p:nvPr>
            <p:ph type="body" idx="1"/>
          </p:nvPr>
        </p:nvSpPr>
        <p:spPr/>
        <p:txBody>
          <a:bodyPr/>
          <a:lstStyle/>
          <a:p>
            <a:pPr lvl="1"/>
            <a:r>
              <a:rPr lang="en-US"/>
              <a:t>Movement</a:t>
            </a:r>
          </a:p>
          <a:p>
            <a:pPr lvl="2"/>
            <a:r>
              <a:rPr lang="en-US"/>
              <a:t>Sea anemones have a hydrostatic skeleton.</a:t>
            </a:r>
          </a:p>
          <a:p>
            <a:pPr lvl="2"/>
            <a:r>
              <a:rPr lang="en-US"/>
              <a:t>A </a:t>
            </a:r>
            <a:r>
              <a:rPr lang="en-US" b="1"/>
              <a:t>hydrostatic skeleton</a:t>
            </a:r>
            <a:r>
              <a:rPr lang="en-US"/>
              <a:t> consists of a layer of circular muscles and a layer of longitudinal muscles that, with the water in the gastrovascular cavity, enable the cnidarian to move.</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45538" name="Rectangle 2"/>
          <p:cNvSpPr>
            <a:spLocks noGrp="1" noChangeArrowheads="1"/>
          </p:cNvSpPr>
          <p:nvPr>
            <p:ph type="title"/>
          </p:nvPr>
        </p:nvSpPr>
        <p:spPr/>
        <p:txBody>
          <a:bodyPr/>
          <a:lstStyle/>
          <a:p>
            <a:r>
              <a:rPr lang="en-US"/>
              <a:t>Form and Function in Cnidarians</a:t>
            </a:r>
          </a:p>
        </p:txBody>
      </p:sp>
      <p:sp>
        <p:nvSpPr>
          <p:cNvPr id="1345539" name="Rectangle 3"/>
          <p:cNvSpPr>
            <a:spLocks noGrp="1" noChangeArrowheads="1"/>
          </p:cNvSpPr>
          <p:nvPr>
            <p:ph type="body" idx="1"/>
          </p:nvPr>
        </p:nvSpPr>
        <p:spPr/>
        <p:txBody>
          <a:bodyPr/>
          <a:lstStyle/>
          <a:p>
            <a:pPr lvl="1"/>
            <a:r>
              <a:rPr lang="en-US"/>
              <a:t>Reproduction</a:t>
            </a:r>
          </a:p>
          <a:p>
            <a:pPr lvl="2"/>
            <a:r>
              <a:rPr lang="en-US"/>
              <a:t>Most cnidarians reproduce both sexually and asexually.</a:t>
            </a:r>
          </a:p>
          <a:p>
            <a:pPr lvl="2"/>
            <a:r>
              <a:rPr lang="en-US"/>
              <a:t>Polyps can reproduce asexually by budding.</a:t>
            </a:r>
          </a:p>
          <a:p>
            <a:pPr lvl="2"/>
            <a:r>
              <a:rPr lang="en-US"/>
              <a:t>In most cnidarians, sexual reproduction takes place with external fertilization. </a:t>
            </a:r>
            <a:r>
              <a:rPr lang="en-US" b="1"/>
              <a:t>External fertilization</a:t>
            </a:r>
            <a:r>
              <a:rPr lang="en-US"/>
              <a:t> takes place outside the female's body.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4553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4553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Copyright Pearson Prentice Hall</a:t>
            </a:r>
          </a:p>
        </p:txBody>
      </p:sp>
      <p:sp>
        <p:nvSpPr>
          <p:cNvPr id="1347590" name="Rectangle 6"/>
          <p:cNvSpPr>
            <a:spLocks noGrp="1" noChangeArrowheads="1"/>
          </p:cNvSpPr>
          <p:nvPr>
            <p:ph type="title"/>
          </p:nvPr>
        </p:nvSpPr>
        <p:spPr/>
        <p:txBody>
          <a:bodyPr/>
          <a:lstStyle/>
          <a:p>
            <a:r>
              <a:rPr lang="en-US"/>
              <a:t>Form and Function in Cnidarians</a:t>
            </a:r>
          </a:p>
        </p:txBody>
      </p:sp>
      <p:sp>
        <p:nvSpPr>
          <p:cNvPr id="1347591" name="Rectangle 7"/>
          <p:cNvSpPr>
            <a:spLocks noGrp="1" noChangeArrowheads="1"/>
          </p:cNvSpPr>
          <p:nvPr>
            <p:ph type="body" idx="1"/>
          </p:nvPr>
        </p:nvSpPr>
        <p:spPr/>
        <p:txBody>
          <a:bodyPr/>
          <a:lstStyle/>
          <a:p>
            <a:r>
              <a:rPr lang="en-US"/>
              <a:t>In the life cycle of </a:t>
            </a:r>
            <a:r>
              <a:rPr lang="en-US" i="1"/>
              <a:t>Aurelia</a:t>
            </a:r>
            <a:r>
              <a:rPr lang="en-US"/>
              <a:t>, a common jellyfish, the female releases eggs into the water, and the male releases sperm.</a:t>
            </a:r>
          </a:p>
        </p:txBody>
      </p:sp>
      <p:pic>
        <p:nvPicPr>
          <p:cNvPr id="1347589" name="Picture 5" descr="ch26_section03_slide27"/>
          <p:cNvPicPr>
            <a:picLocks noChangeAspect="1" noChangeArrowheads="1"/>
          </p:cNvPicPr>
          <p:nvPr/>
        </p:nvPicPr>
        <p:blipFill>
          <a:blip r:embed="rId3" cstate="print"/>
          <a:srcRect/>
          <a:stretch>
            <a:fillRect/>
          </a:stretch>
        </p:blipFill>
        <p:spPr bwMode="auto">
          <a:xfrm>
            <a:off x="2517775" y="2555875"/>
            <a:ext cx="5922963" cy="3597275"/>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Copyright Pearson Prentice Hall</a:t>
            </a:r>
          </a:p>
        </p:txBody>
      </p:sp>
      <p:pic>
        <p:nvPicPr>
          <p:cNvPr id="1349637" name="Picture 5" descr="ch26_section03_slide28"/>
          <p:cNvPicPr>
            <a:picLocks noChangeAspect="1" noChangeArrowheads="1"/>
          </p:cNvPicPr>
          <p:nvPr/>
        </p:nvPicPr>
        <p:blipFill>
          <a:blip r:embed="rId3" cstate="print"/>
          <a:srcRect/>
          <a:stretch>
            <a:fillRect/>
          </a:stretch>
        </p:blipFill>
        <p:spPr bwMode="auto">
          <a:xfrm>
            <a:off x="3946525" y="3227388"/>
            <a:ext cx="4219575" cy="2454275"/>
          </a:xfrm>
          <a:prstGeom prst="rect">
            <a:avLst/>
          </a:prstGeom>
          <a:noFill/>
        </p:spPr>
      </p:pic>
      <p:sp>
        <p:nvSpPr>
          <p:cNvPr id="1349634" name="Rectangle 2"/>
          <p:cNvSpPr>
            <a:spLocks noGrp="1" noChangeArrowheads="1"/>
          </p:cNvSpPr>
          <p:nvPr>
            <p:ph type="title"/>
          </p:nvPr>
        </p:nvSpPr>
        <p:spPr/>
        <p:txBody>
          <a:bodyPr/>
          <a:lstStyle/>
          <a:p>
            <a:r>
              <a:rPr lang="en-US"/>
              <a:t>Form and Function in Cnidarians</a:t>
            </a:r>
          </a:p>
        </p:txBody>
      </p:sp>
      <p:sp>
        <p:nvSpPr>
          <p:cNvPr id="1349635" name="Rectangle 3"/>
          <p:cNvSpPr>
            <a:spLocks noGrp="1" noChangeArrowheads="1"/>
          </p:cNvSpPr>
          <p:nvPr>
            <p:ph type="body" idx="1"/>
          </p:nvPr>
        </p:nvSpPr>
        <p:spPr>
          <a:xfrm>
            <a:off x="273050" y="1095375"/>
            <a:ext cx="7169150" cy="4848225"/>
          </a:xfrm>
        </p:spPr>
        <p:txBody>
          <a:bodyPr/>
          <a:lstStyle/>
          <a:p>
            <a:r>
              <a:rPr lang="en-US"/>
              <a:t>Fertilization occurs in open water.</a:t>
            </a:r>
          </a:p>
          <a:p>
            <a:r>
              <a:rPr lang="en-US"/>
              <a:t>Each zygote grows into a free-swimming larva.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4963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Copyright Pearson Prentice Hall</a:t>
            </a:r>
          </a:p>
        </p:txBody>
      </p:sp>
      <p:sp>
        <p:nvSpPr>
          <p:cNvPr id="1351682" name="Rectangle 2"/>
          <p:cNvSpPr>
            <a:spLocks noGrp="1" noChangeArrowheads="1"/>
          </p:cNvSpPr>
          <p:nvPr>
            <p:ph type="title"/>
          </p:nvPr>
        </p:nvSpPr>
        <p:spPr/>
        <p:txBody>
          <a:bodyPr/>
          <a:lstStyle/>
          <a:p>
            <a:r>
              <a:rPr lang="en-US"/>
              <a:t>Form and Function in Cnidarians</a:t>
            </a:r>
          </a:p>
        </p:txBody>
      </p:sp>
      <p:sp>
        <p:nvSpPr>
          <p:cNvPr id="1351683" name="Rectangle 3"/>
          <p:cNvSpPr>
            <a:spLocks noGrp="1" noChangeArrowheads="1"/>
          </p:cNvSpPr>
          <p:nvPr>
            <p:ph type="body" idx="1"/>
          </p:nvPr>
        </p:nvSpPr>
        <p:spPr>
          <a:xfrm>
            <a:off x="273050" y="1095375"/>
            <a:ext cx="4298950" cy="4848225"/>
          </a:xfrm>
        </p:spPr>
        <p:txBody>
          <a:bodyPr/>
          <a:lstStyle/>
          <a:p>
            <a:r>
              <a:rPr lang="en-US"/>
              <a:t>The larva eventually attaches to a hard surface and develops into a polyp.</a:t>
            </a:r>
          </a:p>
        </p:txBody>
      </p:sp>
      <p:pic>
        <p:nvPicPr>
          <p:cNvPr id="1351685" name="Picture 5" descr="ch26_section03_slide29"/>
          <p:cNvPicPr>
            <a:picLocks noChangeAspect="1" noChangeArrowheads="1"/>
          </p:cNvPicPr>
          <p:nvPr/>
        </p:nvPicPr>
        <p:blipFill>
          <a:blip r:embed="rId3" cstate="print"/>
          <a:srcRect/>
          <a:stretch>
            <a:fillRect/>
          </a:stretch>
        </p:blipFill>
        <p:spPr bwMode="auto">
          <a:xfrm>
            <a:off x="4572000" y="381000"/>
            <a:ext cx="4329113" cy="4597400"/>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Copyright Pearson Prentice Hall</a:t>
            </a:r>
          </a:p>
        </p:txBody>
      </p:sp>
      <p:sp>
        <p:nvSpPr>
          <p:cNvPr id="1353730" name="Rectangle 2"/>
          <p:cNvSpPr>
            <a:spLocks noGrp="1" noChangeArrowheads="1"/>
          </p:cNvSpPr>
          <p:nvPr>
            <p:ph type="title"/>
          </p:nvPr>
        </p:nvSpPr>
        <p:spPr/>
        <p:txBody>
          <a:bodyPr/>
          <a:lstStyle/>
          <a:p>
            <a:r>
              <a:rPr lang="en-US"/>
              <a:t>Form and Function in Cnidarians</a:t>
            </a:r>
          </a:p>
        </p:txBody>
      </p:sp>
      <p:sp>
        <p:nvSpPr>
          <p:cNvPr id="1353731" name="Rectangle 3"/>
          <p:cNvSpPr>
            <a:spLocks noGrp="1" noChangeArrowheads="1"/>
          </p:cNvSpPr>
          <p:nvPr>
            <p:ph type="body" idx="1"/>
          </p:nvPr>
        </p:nvSpPr>
        <p:spPr>
          <a:xfrm>
            <a:off x="273050" y="1095375"/>
            <a:ext cx="4298950" cy="4848225"/>
          </a:xfrm>
        </p:spPr>
        <p:txBody>
          <a:bodyPr/>
          <a:lstStyle/>
          <a:p>
            <a:r>
              <a:rPr lang="en-US"/>
              <a:t>The polyp eventually buds and releases young medusas that begin the cycle again.</a:t>
            </a:r>
          </a:p>
        </p:txBody>
      </p:sp>
      <p:pic>
        <p:nvPicPr>
          <p:cNvPr id="1353733" name="Picture 5" descr="ch26_section03_slide30"/>
          <p:cNvPicPr>
            <a:picLocks noChangeAspect="1" noChangeArrowheads="1"/>
          </p:cNvPicPr>
          <p:nvPr/>
        </p:nvPicPr>
        <p:blipFill>
          <a:blip r:embed="rId3" cstate="print"/>
          <a:srcRect/>
          <a:stretch>
            <a:fillRect/>
          </a:stretch>
        </p:blipFill>
        <p:spPr bwMode="auto">
          <a:xfrm>
            <a:off x="4572000" y="466725"/>
            <a:ext cx="3652838" cy="570547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82961" name="Rectangle 17"/>
          <p:cNvSpPr>
            <a:spLocks noGrp="1" noChangeArrowheads="1"/>
          </p:cNvSpPr>
          <p:nvPr>
            <p:ph type="title"/>
          </p:nvPr>
        </p:nvSpPr>
        <p:spPr/>
        <p:txBody>
          <a:bodyPr/>
          <a:lstStyle/>
          <a:p>
            <a:r>
              <a:rPr lang="en-US"/>
              <a:t>What is a Cnidarian?</a:t>
            </a:r>
          </a:p>
        </p:txBody>
      </p:sp>
      <p:sp>
        <p:nvSpPr>
          <p:cNvPr id="82962" name="Rectangle 18"/>
          <p:cNvSpPr>
            <a:spLocks noGrp="1" noChangeArrowheads="1"/>
          </p:cNvSpPr>
          <p:nvPr>
            <p:ph type="body" idx="1"/>
          </p:nvPr>
        </p:nvSpPr>
        <p:spPr>
          <a:noFill/>
        </p:spPr>
        <p:txBody>
          <a:bodyPr/>
          <a:lstStyle/>
          <a:p>
            <a:endParaRPr lang="en-US"/>
          </a:p>
          <a:p>
            <a:pPr lvl="1"/>
            <a:r>
              <a:rPr lang="en-US"/>
              <a:t>What is a cnidarian?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08674" name="Rectangle 2"/>
          <p:cNvSpPr>
            <a:spLocks noGrp="1" noChangeArrowheads="1"/>
          </p:cNvSpPr>
          <p:nvPr>
            <p:ph type="title"/>
          </p:nvPr>
        </p:nvSpPr>
        <p:spPr/>
        <p:txBody>
          <a:bodyPr/>
          <a:lstStyle/>
          <a:p>
            <a:r>
              <a:rPr lang="en-US"/>
              <a:t>Groups of Cnidarians</a:t>
            </a:r>
          </a:p>
        </p:txBody>
      </p:sp>
      <p:sp>
        <p:nvSpPr>
          <p:cNvPr id="1308675" name="Rectangle 3"/>
          <p:cNvSpPr>
            <a:spLocks noGrp="1" noChangeArrowheads="1"/>
          </p:cNvSpPr>
          <p:nvPr>
            <p:ph type="body" idx="1"/>
          </p:nvPr>
        </p:nvSpPr>
        <p:spPr>
          <a:noFill/>
        </p:spPr>
        <p:txBody>
          <a:bodyPr/>
          <a:lstStyle/>
          <a:p>
            <a:endParaRPr lang="en-US"/>
          </a:p>
          <a:p>
            <a:pPr lvl="1"/>
            <a:r>
              <a:rPr lang="en-US"/>
              <a:t>What are the three groups of cnidarians?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Copyright Pearson Prentice Hall</a:t>
            </a:r>
          </a:p>
        </p:txBody>
      </p:sp>
      <p:sp>
        <p:nvSpPr>
          <p:cNvPr id="1310722" name="Rectangle 2"/>
          <p:cNvSpPr>
            <a:spLocks noGrp="1" noChangeArrowheads="1"/>
          </p:cNvSpPr>
          <p:nvPr>
            <p:ph type="title"/>
          </p:nvPr>
        </p:nvSpPr>
        <p:spPr/>
        <p:txBody>
          <a:bodyPr/>
          <a:lstStyle/>
          <a:p>
            <a:r>
              <a:rPr lang="en-US"/>
              <a:t>Groups of Cnidarians</a:t>
            </a:r>
          </a:p>
        </p:txBody>
      </p:sp>
      <p:sp>
        <p:nvSpPr>
          <p:cNvPr id="1310723" name="Rectangle 3"/>
          <p:cNvSpPr>
            <a:spLocks noGrp="1" noChangeArrowheads="1"/>
          </p:cNvSpPr>
          <p:nvPr>
            <p:ph type="body" idx="1"/>
          </p:nvPr>
        </p:nvSpPr>
        <p:spPr>
          <a:noFill/>
        </p:spPr>
        <p:txBody>
          <a:bodyPr/>
          <a:lstStyle/>
          <a:p>
            <a:r>
              <a:rPr lang="en-US"/>
              <a:t>Groups of Cnidarians</a:t>
            </a:r>
          </a:p>
          <a:p>
            <a:pPr marL="1144588" lvl="2"/>
            <a:r>
              <a:rPr lang="en-US" b="1"/>
              <a:t>Cnidarians include:</a:t>
            </a:r>
          </a:p>
          <a:p>
            <a:pPr marL="1495425" lvl="3"/>
            <a:r>
              <a:rPr lang="en-US" b="1"/>
              <a:t>jellyfishes</a:t>
            </a:r>
          </a:p>
          <a:p>
            <a:pPr marL="1495425" lvl="3"/>
            <a:r>
              <a:rPr lang="en-US" b="1"/>
              <a:t>hydras and their relatives</a:t>
            </a:r>
          </a:p>
          <a:p>
            <a:pPr marL="1495425" lvl="3"/>
            <a:r>
              <a:rPr lang="en-US" b="1"/>
              <a:t>sea anemones and corals</a:t>
            </a:r>
          </a:p>
          <a:p>
            <a:pPr marL="1495425" lvl="3"/>
            <a:endParaRPr lang="en-US"/>
          </a:p>
          <a:p>
            <a:pPr lvl="1"/>
            <a:endParaRPr lang="en-US"/>
          </a:p>
        </p:txBody>
      </p:sp>
      <p:pic>
        <p:nvPicPr>
          <p:cNvPr id="1310726" name="Picture 6" descr="key"/>
          <p:cNvPicPr>
            <a:picLocks noChangeAspect="1" noChangeArrowheads="1"/>
          </p:cNvPicPr>
          <p:nvPr/>
        </p:nvPicPr>
        <p:blipFill>
          <a:blip r:embed="rId3" cstate="print"/>
          <a:srcRect/>
          <a:stretch>
            <a:fillRect/>
          </a:stretch>
        </p:blipFill>
        <p:spPr bwMode="auto">
          <a:xfrm>
            <a:off x="635000" y="1978025"/>
            <a:ext cx="671513" cy="43338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1072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1072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1072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59874" name="Rectangle 2"/>
          <p:cNvSpPr>
            <a:spLocks noGrp="1" noChangeArrowheads="1"/>
          </p:cNvSpPr>
          <p:nvPr>
            <p:ph type="title"/>
          </p:nvPr>
        </p:nvSpPr>
        <p:spPr/>
        <p:txBody>
          <a:bodyPr/>
          <a:lstStyle/>
          <a:p>
            <a:r>
              <a:rPr lang="en-US"/>
              <a:t>Groups of Cnidarians</a:t>
            </a:r>
          </a:p>
        </p:txBody>
      </p:sp>
      <p:sp>
        <p:nvSpPr>
          <p:cNvPr id="1359875" name="Rectangle 3"/>
          <p:cNvSpPr>
            <a:spLocks noGrp="1" noChangeArrowheads="1"/>
          </p:cNvSpPr>
          <p:nvPr>
            <p:ph type="body" idx="1"/>
          </p:nvPr>
        </p:nvSpPr>
        <p:spPr/>
        <p:txBody>
          <a:bodyPr/>
          <a:lstStyle/>
          <a:p>
            <a:pPr lvl="1"/>
            <a:r>
              <a:rPr lang="en-US"/>
              <a:t>Jellyfishes</a:t>
            </a:r>
          </a:p>
          <a:p>
            <a:pPr lvl="2"/>
            <a:r>
              <a:rPr lang="en-US"/>
              <a:t>The class Scyphozoa contains the jellyfishes.</a:t>
            </a:r>
          </a:p>
          <a:p>
            <a:pPr lvl="2"/>
            <a:r>
              <a:rPr lang="en-US"/>
              <a:t>Jellyfishes live their lives primarily as medusas.</a:t>
            </a:r>
          </a:p>
          <a:p>
            <a:pPr lvl="2"/>
            <a:r>
              <a:rPr lang="en-US"/>
              <a:t>The polyp form of jellyfishes is restricted to a small larval stage, and no elaborate colonies ever form.</a:t>
            </a:r>
          </a:p>
          <a:p>
            <a:pPr lvl="2"/>
            <a:r>
              <a:rPr lang="en-US"/>
              <a:t>Jellyfishes reproduce sexually.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5987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5987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598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63970" name="Rectangle 2"/>
          <p:cNvSpPr>
            <a:spLocks noGrp="1" noChangeArrowheads="1"/>
          </p:cNvSpPr>
          <p:nvPr>
            <p:ph type="title"/>
          </p:nvPr>
        </p:nvSpPr>
        <p:spPr/>
        <p:txBody>
          <a:bodyPr/>
          <a:lstStyle/>
          <a:p>
            <a:r>
              <a:rPr lang="en-US"/>
              <a:t>Groups of Cnidarians</a:t>
            </a:r>
          </a:p>
        </p:txBody>
      </p:sp>
      <p:sp>
        <p:nvSpPr>
          <p:cNvPr id="1363971" name="Rectangle 3"/>
          <p:cNvSpPr>
            <a:spLocks noGrp="1" noChangeArrowheads="1"/>
          </p:cNvSpPr>
          <p:nvPr>
            <p:ph type="body" idx="1"/>
          </p:nvPr>
        </p:nvSpPr>
        <p:spPr/>
        <p:txBody>
          <a:bodyPr/>
          <a:lstStyle/>
          <a:p>
            <a:pPr lvl="1"/>
            <a:r>
              <a:rPr lang="en-US"/>
              <a:t>Hydras and Their Relatives</a:t>
            </a:r>
          </a:p>
          <a:p>
            <a:pPr lvl="2"/>
            <a:r>
              <a:rPr lang="en-US"/>
              <a:t>The class Hydrozoa contains hydras and related animals. </a:t>
            </a:r>
          </a:p>
          <a:p>
            <a:pPr lvl="2"/>
            <a:r>
              <a:rPr lang="en-US"/>
              <a:t>The polyps of most hydrozoans grow in branching colonies that can extend more than a meter.</a:t>
            </a:r>
          </a:p>
          <a:p>
            <a:pPr lvl="2"/>
            <a:r>
              <a:rPr lang="en-US"/>
              <a:t>Within the colony, polyps are specialized to perform different functions.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63971">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6397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66020" name="Rectangle 4"/>
          <p:cNvSpPr>
            <a:spLocks noGrp="1" noChangeArrowheads="1"/>
          </p:cNvSpPr>
          <p:nvPr>
            <p:ph type="title"/>
          </p:nvPr>
        </p:nvSpPr>
        <p:spPr/>
        <p:txBody>
          <a:bodyPr/>
          <a:lstStyle/>
          <a:p>
            <a:r>
              <a:rPr lang="en-US"/>
              <a:t>Groups of Cnidarians</a:t>
            </a:r>
          </a:p>
        </p:txBody>
      </p:sp>
      <p:sp>
        <p:nvSpPr>
          <p:cNvPr id="1366021" name="Rectangle 5"/>
          <p:cNvSpPr>
            <a:spLocks noGrp="1" noChangeArrowheads="1"/>
          </p:cNvSpPr>
          <p:nvPr>
            <p:ph type="body" idx="1"/>
          </p:nvPr>
        </p:nvSpPr>
        <p:spPr/>
        <p:txBody>
          <a:bodyPr/>
          <a:lstStyle/>
          <a:p>
            <a:r>
              <a:rPr lang="en-US"/>
              <a:t>The most common freshwater hydrozoans are hydras. </a:t>
            </a:r>
          </a:p>
          <a:p>
            <a:r>
              <a:rPr lang="en-US"/>
              <a:t>Hydras differ from other cnidarians in this class because they lack a medusa stage. Instead, they live only as solitary polyps.</a:t>
            </a:r>
          </a:p>
          <a:p>
            <a:r>
              <a:rPr lang="en-US"/>
              <a:t>Hydras reproduce asexually, by budding, or sexually, by producing eggs and sperm in the body wall.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6602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6602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68066" name="Rectangle 2"/>
          <p:cNvSpPr>
            <a:spLocks noGrp="1" noChangeArrowheads="1"/>
          </p:cNvSpPr>
          <p:nvPr>
            <p:ph type="title"/>
          </p:nvPr>
        </p:nvSpPr>
        <p:spPr/>
        <p:txBody>
          <a:bodyPr/>
          <a:lstStyle/>
          <a:p>
            <a:r>
              <a:rPr lang="en-US"/>
              <a:t>Groups of Cnidarians</a:t>
            </a:r>
          </a:p>
        </p:txBody>
      </p:sp>
      <p:sp>
        <p:nvSpPr>
          <p:cNvPr id="1368067" name="Rectangle 3"/>
          <p:cNvSpPr>
            <a:spLocks noGrp="1" noChangeArrowheads="1"/>
          </p:cNvSpPr>
          <p:nvPr>
            <p:ph type="body" idx="1"/>
          </p:nvPr>
        </p:nvSpPr>
        <p:spPr/>
        <p:txBody>
          <a:bodyPr/>
          <a:lstStyle/>
          <a:p>
            <a:pPr lvl="1"/>
            <a:r>
              <a:rPr lang="en-US"/>
              <a:t>Sea Anemones and Corals</a:t>
            </a:r>
          </a:p>
          <a:p>
            <a:pPr lvl="2"/>
            <a:r>
              <a:rPr lang="en-US"/>
              <a:t>The class Anthozoa contains sea anemones and corals, animals that have only the polyp stage in their life cycle.</a:t>
            </a:r>
          </a:p>
          <a:p>
            <a:pPr lvl="2"/>
            <a:r>
              <a:rPr lang="en-US"/>
              <a:t>Anthozoans all have a central body surrounded by tentacles.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6806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70116" name="Rectangle 4"/>
          <p:cNvSpPr>
            <a:spLocks noGrp="1" noChangeArrowheads="1"/>
          </p:cNvSpPr>
          <p:nvPr>
            <p:ph type="title"/>
          </p:nvPr>
        </p:nvSpPr>
        <p:spPr/>
        <p:txBody>
          <a:bodyPr/>
          <a:lstStyle/>
          <a:p>
            <a:r>
              <a:rPr lang="en-US"/>
              <a:t>Groups of Cnidarians</a:t>
            </a:r>
          </a:p>
        </p:txBody>
      </p:sp>
      <p:sp>
        <p:nvSpPr>
          <p:cNvPr id="1370117" name="Rectangle 5"/>
          <p:cNvSpPr>
            <a:spLocks noGrp="1" noChangeArrowheads="1"/>
          </p:cNvSpPr>
          <p:nvPr>
            <p:ph type="body" idx="1"/>
          </p:nvPr>
        </p:nvSpPr>
        <p:spPr/>
        <p:txBody>
          <a:bodyPr/>
          <a:lstStyle/>
          <a:p>
            <a:r>
              <a:rPr lang="en-US"/>
              <a:t>Many species are colonial, or composed of many individual polyps. </a:t>
            </a:r>
          </a:p>
          <a:p>
            <a:r>
              <a:rPr lang="en-US"/>
              <a:t>Sea anemones are solitary polyps that live at all depths of the ocean.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7011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72164" name="Rectangle 4"/>
          <p:cNvSpPr>
            <a:spLocks noGrp="1" noChangeArrowheads="1"/>
          </p:cNvSpPr>
          <p:nvPr>
            <p:ph type="title"/>
          </p:nvPr>
        </p:nvSpPr>
        <p:spPr/>
        <p:txBody>
          <a:bodyPr/>
          <a:lstStyle/>
          <a:p>
            <a:r>
              <a:rPr lang="en-US"/>
              <a:t>Groups of Cnidarians</a:t>
            </a:r>
          </a:p>
        </p:txBody>
      </p:sp>
      <p:sp>
        <p:nvSpPr>
          <p:cNvPr id="1372165" name="Rectangle 5"/>
          <p:cNvSpPr>
            <a:spLocks noGrp="1" noChangeArrowheads="1"/>
          </p:cNvSpPr>
          <p:nvPr>
            <p:ph type="body" idx="1"/>
          </p:nvPr>
        </p:nvSpPr>
        <p:spPr/>
        <p:txBody>
          <a:bodyPr/>
          <a:lstStyle/>
          <a:p>
            <a:r>
              <a:rPr lang="en-US"/>
              <a:t>Most corals are colonial, and their polyps grow together in large numbers.</a:t>
            </a:r>
          </a:p>
          <a:p>
            <a:r>
              <a:rPr lang="en-US"/>
              <a:t>New polyps are produced by budding, and as the colonies grow, they secrete an underlying skeleton of calcium carbonate, or limestone.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7216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57826" name="Rectangle 2"/>
          <p:cNvSpPr>
            <a:spLocks noGrp="1" noChangeArrowheads="1"/>
          </p:cNvSpPr>
          <p:nvPr>
            <p:ph type="title"/>
          </p:nvPr>
        </p:nvSpPr>
        <p:spPr/>
        <p:txBody>
          <a:bodyPr/>
          <a:lstStyle/>
          <a:p>
            <a:r>
              <a:rPr lang="en-US"/>
              <a:t>Ecology of Corals</a:t>
            </a:r>
          </a:p>
        </p:txBody>
      </p:sp>
      <p:sp>
        <p:nvSpPr>
          <p:cNvPr id="1357827" name="Rectangle 3"/>
          <p:cNvSpPr>
            <a:spLocks noGrp="1" noChangeArrowheads="1"/>
          </p:cNvSpPr>
          <p:nvPr>
            <p:ph type="body" idx="1"/>
          </p:nvPr>
        </p:nvSpPr>
        <p:spPr>
          <a:noFill/>
        </p:spPr>
        <p:txBody>
          <a:bodyPr/>
          <a:lstStyle/>
          <a:p>
            <a:r>
              <a:rPr lang="en-US"/>
              <a:t>Ecology of Corals</a:t>
            </a:r>
          </a:p>
          <a:p>
            <a:pPr lvl="2"/>
            <a:r>
              <a:rPr lang="en-US"/>
              <a:t>Worldwide distribution of corals is determined by a few variables: </a:t>
            </a:r>
          </a:p>
          <a:p>
            <a:pPr lvl="3"/>
            <a:r>
              <a:rPr lang="en-US"/>
              <a:t>temperature</a:t>
            </a:r>
          </a:p>
          <a:p>
            <a:pPr lvl="3"/>
            <a:r>
              <a:rPr lang="en-US"/>
              <a:t>water depth </a:t>
            </a:r>
          </a:p>
          <a:p>
            <a:pPr lvl="3"/>
            <a:r>
              <a:rPr lang="en-US"/>
              <a:t>light intensity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5782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5782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5782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80356" name="Rectangle 4"/>
          <p:cNvSpPr>
            <a:spLocks noGrp="1" noChangeArrowheads="1"/>
          </p:cNvSpPr>
          <p:nvPr>
            <p:ph type="title"/>
          </p:nvPr>
        </p:nvSpPr>
        <p:spPr/>
        <p:txBody>
          <a:bodyPr/>
          <a:lstStyle/>
          <a:p>
            <a:r>
              <a:rPr lang="en-US"/>
              <a:t>Ecology of Corals</a:t>
            </a:r>
          </a:p>
        </p:txBody>
      </p:sp>
      <p:sp>
        <p:nvSpPr>
          <p:cNvPr id="1380357" name="Rectangle 5"/>
          <p:cNvSpPr>
            <a:spLocks noGrp="1" noChangeArrowheads="1"/>
          </p:cNvSpPr>
          <p:nvPr>
            <p:ph type="body" idx="1"/>
          </p:nvPr>
        </p:nvSpPr>
        <p:spPr/>
        <p:txBody>
          <a:bodyPr/>
          <a:lstStyle/>
          <a:p>
            <a:r>
              <a:rPr lang="en-US"/>
              <a:t>The corals that build coral reefs require high levels of light—these corals rely on algae that capture solar energy, recycle nutrients, and help corals lay down their calcium carbonate skeletons.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Copyright Pearson Prentice Hall</a:t>
            </a:r>
          </a:p>
        </p:txBody>
      </p:sp>
      <p:sp>
        <p:nvSpPr>
          <p:cNvPr id="151561" name="Rectangle 9"/>
          <p:cNvSpPr>
            <a:spLocks noGrp="1" noChangeArrowheads="1"/>
          </p:cNvSpPr>
          <p:nvPr>
            <p:ph type="title"/>
          </p:nvPr>
        </p:nvSpPr>
        <p:spPr/>
        <p:txBody>
          <a:bodyPr/>
          <a:lstStyle/>
          <a:p>
            <a:r>
              <a:rPr lang="en-US"/>
              <a:t>What is a Cnidarian?</a:t>
            </a:r>
          </a:p>
        </p:txBody>
      </p:sp>
      <p:sp>
        <p:nvSpPr>
          <p:cNvPr id="151562" name="Rectangle 10"/>
          <p:cNvSpPr>
            <a:spLocks noGrp="1" noChangeArrowheads="1"/>
          </p:cNvSpPr>
          <p:nvPr>
            <p:ph type="body" idx="1"/>
          </p:nvPr>
        </p:nvSpPr>
        <p:spPr>
          <a:noFill/>
        </p:spPr>
        <p:txBody>
          <a:bodyPr/>
          <a:lstStyle/>
          <a:p>
            <a:r>
              <a:rPr lang="en-US"/>
              <a:t>What is a Cnidarian?</a:t>
            </a:r>
          </a:p>
          <a:p>
            <a:pPr lvl="4"/>
            <a:r>
              <a:rPr lang="en-US" b="1"/>
              <a:t>Cnidarians are soft-bodied, carnivorous animals that have stinging tentacles arranged in circles around their mouths. They are the simplest animals to have body symmetry and specialized tissues.</a:t>
            </a:r>
          </a:p>
        </p:txBody>
      </p:sp>
      <p:pic>
        <p:nvPicPr>
          <p:cNvPr id="151564" name="Picture 12" descr="key"/>
          <p:cNvPicPr>
            <a:picLocks noChangeAspect="1" noChangeArrowheads="1"/>
          </p:cNvPicPr>
          <p:nvPr/>
        </p:nvPicPr>
        <p:blipFill>
          <a:blip r:embed="rId3" cstate="print"/>
          <a:srcRect/>
          <a:stretch>
            <a:fillRect/>
          </a:stretch>
        </p:blipFill>
        <p:spPr bwMode="auto">
          <a:xfrm>
            <a:off x="635000" y="1997075"/>
            <a:ext cx="671513" cy="433388"/>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82404" name="Rectangle 4"/>
          <p:cNvSpPr>
            <a:spLocks noGrp="1" noChangeArrowheads="1"/>
          </p:cNvSpPr>
          <p:nvPr>
            <p:ph type="title"/>
          </p:nvPr>
        </p:nvSpPr>
        <p:spPr/>
        <p:txBody>
          <a:bodyPr/>
          <a:lstStyle/>
          <a:p>
            <a:r>
              <a:rPr lang="en-US"/>
              <a:t>Ecology of Corals</a:t>
            </a:r>
          </a:p>
        </p:txBody>
      </p:sp>
      <p:sp>
        <p:nvSpPr>
          <p:cNvPr id="1382405" name="Rectangle 5"/>
          <p:cNvSpPr>
            <a:spLocks noGrp="1" noChangeArrowheads="1"/>
          </p:cNvSpPr>
          <p:nvPr>
            <p:ph type="body" idx="1"/>
          </p:nvPr>
        </p:nvSpPr>
        <p:spPr/>
        <p:txBody>
          <a:bodyPr/>
          <a:lstStyle/>
          <a:p>
            <a:r>
              <a:rPr lang="en-US"/>
              <a:t>Symbionts provide as much as 60 percent of the energy corals need. This allows coral reefs to live in water that carries few nutrients.</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84452" name="Rectangle 4"/>
          <p:cNvSpPr>
            <a:spLocks noGrp="1" noChangeArrowheads="1"/>
          </p:cNvSpPr>
          <p:nvPr>
            <p:ph type="title"/>
          </p:nvPr>
        </p:nvSpPr>
        <p:spPr/>
        <p:txBody>
          <a:bodyPr/>
          <a:lstStyle/>
          <a:p>
            <a:r>
              <a:rPr lang="en-US"/>
              <a:t>Ecology of Corals</a:t>
            </a:r>
          </a:p>
        </p:txBody>
      </p:sp>
      <p:sp>
        <p:nvSpPr>
          <p:cNvPr id="1384453" name="Rectangle 5"/>
          <p:cNvSpPr>
            <a:spLocks noGrp="1" noChangeArrowheads="1"/>
          </p:cNvSpPr>
          <p:nvPr>
            <p:ph type="body" idx="1"/>
          </p:nvPr>
        </p:nvSpPr>
        <p:spPr/>
        <p:txBody>
          <a:bodyPr/>
          <a:lstStyle/>
          <a:p>
            <a:r>
              <a:rPr lang="en-US"/>
              <a:t>Many coral reefs suffer from human activity:</a:t>
            </a:r>
          </a:p>
          <a:p>
            <a:pPr lvl="2"/>
            <a:r>
              <a:rPr lang="en-US"/>
              <a:t>Silt and sediments from logging, farming, mining, and construction smother corals.</a:t>
            </a:r>
          </a:p>
          <a:p>
            <a:pPr lvl="2"/>
            <a:r>
              <a:rPr lang="en-US"/>
              <a:t>Chemical fertilizers, insecticides, and industrial pollutants poison corals.</a:t>
            </a:r>
          </a:p>
          <a:p>
            <a:pPr lvl="2"/>
            <a:r>
              <a:rPr lang="en-US"/>
              <a:t>Overfishing upsets ecological balance.</a:t>
            </a:r>
          </a:p>
          <a:p>
            <a:pPr lvl="2"/>
            <a:r>
              <a:rPr lang="en-US"/>
              <a:t>Stresses that makes coral reefs susceptible to other threats.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8445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8445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8445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8445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Copyright Pearson Prentice Hall</a:t>
            </a:r>
          </a:p>
        </p:txBody>
      </p:sp>
      <p:sp>
        <p:nvSpPr>
          <p:cNvPr id="1391618" name="Rectangle 2"/>
          <p:cNvSpPr>
            <a:spLocks noGrp="1" noChangeArrowheads="1"/>
          </p:cNvSpPr>
          <p:nvPr>
            <p:ph type="title"/>
          </p:nvPr>
        </p:nvSpPr>
        <p:spPr>
          <a:xfrm>
            <a:off x="14288" y="165100"/>
            <a:ext cx="1069975" cy="427038"/>
          </a:xfrm>
        </p:spPr>
        <p:txBody>
          <a:bodyPr/>
          <a:lstStyle/>
          <a:p>
            <a:r>
              <a:rPr lang="en-US"/>
              <a:t>26-3</a:t>
            </a:r>
          </a:p>
        </p:txBody>
      </p:sp>
      <p:sp>
        <p:nvSpPr>
          <p:cNvPr id="1391619" name="Rectangle 3"/>
          <p:cNvSpPr>
            <a:spLocks noGrp="1" noChangeArrowheads="1"/>
          </p:cNvSpPr>
          <p:nvPr>
            <p:ph type="body" idx="1"/>
          </p:nvPr>
        </p:nvSpPr>
        <p:spPr/>
        <p:txBody>
          <a:bodyPr/>
          <a:lstStyle/>
          <a:p>
            <a:pPr lvl="2"/>
            <a:endParaRPr lang="en-US"/>
          </a:p>
          <a:p>
            <a:endParaRPr lang="en-US"/>
          </a:p>
        </p:txBody>
      </p:sp>
      <p:sp>
        <p:nvSpPr>
          <p:cNvPr id="1391620" name="Rectangle 4">
            <a:hlinkClick r:id="rId3"/>
          </p:cNvPr>
          <p:cNvSpPr>
            <a:spLocks noChangeArrowheads="1"/>
          </p:cNvSpPr>
          <p:nvPr/>
        </p:nvSpPr>
        <p:spPr bwMode="auto">
          <a:xfrm>
            <a:off x="5313363" y="2640013"/>
            <a:ext cx="2395537" cy="1122362"/>
          </a:xfrm>
          <a:prstGeom prst="rect">
            <a:avLst/>
          </a:prstGeom>
          <a:noFill/>
          <a:ln w="9525">
            <a:no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394695" name="Rectangle 7"/>
          <p:cNvSpPr>
            <a:spLocks noGrp="1" noChangeArrowheads="1"/>
          </p:cNvSpPr>
          <p:nvPr>
            <p:ph type="title"/>
          </p:nvPr>
        </p:nvSpPr>
        <p:spPr>
          <a:xfrm>
            <a:off x="14288" y="165100"/>
            <a:ext cx="1069975" cy="427038"/>
          </a:xfrm>
        </p:spPr>
        <p:txBody>
          <a:bodyPr/>
          <a:lstStyle/>
          <a:p>
            <a:r>
              <a:rPr lang="en-US"/>
              <a:t>26-3</a:t>
            </a:r>
          </a:p>
        </p:txBody>
      </p:sp>
      <p:sp>
        <p:nvSpPr>
          <p:cNvPr id="1394696" name="Rectangle 8"/>
          <p:cNvSpPr>
            <a:spLocks noGrp="1" noChangeArrowheads="1"/>
          </p:cNvSpPr>
          <p:nvPr>
            <p:ph type="body" idx="1"/>
          </p:nvPr>
        </p:nvSpPr>
        <p:spPr>
          <a:xfrm>
            <a:off x="273050" y="1095375"/>
            <a:ext cx="8502650" cy="4725988"/>
          </a:xfrm>
        </p:spPr>
        <p:txBody>
          <a:bodyPr/>
          <a:lstStyle/>
          <a:p>
            <a:pPr lvl="1"/>
            <a:r>
              <a:rPr lang="en-US"/>
              <a:t>The characteristic that defines the cnidarians is</a:t>
            </a:r>
          </a:p>
          <a:p>
            <a:pPr lvl="2"/>
            <a:r>
              <a:rPr lang="en-US"/>
              <a:t>bilateral symmetry.	</a:t>
            </a:r>
          </a:p>
          <a:p>
            <a:pPr lvl="2"/>
            <a:r>
              <a:rPr lang="en-US"/>
              <a:t>stinging cells.	</a:t>
            </a:r>
          </a:p>
          <a:p>
            <a:pPr lvl="2"/>
            <a:r>
              <a:rPr lang="en-US"/>
              <a:t>a gastrovascular cavity.	</a:t>
            </a:r>
          </a:p>
          <a:p>
            <a:pPr lvl="2"/>
            <a:r>
              <a:rPr lang="en-US"/>
              <a:t>cephalization.	</a:t>
            </a:r>
          </a:p>
        </p:txBody>
      </p:sp>
      <p:sp>
        <p:nvSpPr>
          <p:cNvPr id="1394692" name="Rectangle 4"/>
          <p:cNvSpPr>
            <a:spLocks noChangeArrowheads="1"/>
          </p:cNvSpPr>
          <p:nvPr/>
        </p:nvSpPr>
        <p:spPr bwMode="auto">
          <a:xfrm>
            <a:off x="1041400" y="2373313"/>
            <a:ext cx="7731125" cy="630237"/>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394693" name="Picture 5" descr="1"/>
          <p:cNvPicPr>
            <a:picLocks noChangeAspect="1" noChangeArrowheads="1"/>
          </p:cNvPicPr>
          <p:nvPr/>
        </p:nvPicPr>
        <p:blipFill>
          <a:blip r:embed="rId3" cstate="print"/>
          <a:srcRect/>
          <a:stretch>
            <a:fillRect/>
          </a:stretch>
        </p:blipFill>
        <p:spPr bwMode="auto">
          <a:xfrm>
            <a:off x="241300" y="1092200"/>
            <a:ext cx="561975" cy="501650"/>
          </a:xfrm>
          <a:prstGeom prst="rect">
            <a:avLst/>
          </a:prstGeom>
          <a:noFill/>
        </p:spPr>
      </p:pic>
      <p:pic>
        <p:nvPicPr>
          <p:cNvPr id="1394694" name="Picture 6" descr="A"/>
          <p:cNvPicPr>
            <a:picLocks noChangeAspect="1" noChangeArrowheads="1"/>
          </p:cNvPicPr>
          <p:nvPr/>
        </p:nvPicPr>
        <p:blipFill>
          <a:blip r:embed="rId4" cstate="print"/>
          <a:srcRect/>
          <a:stretch>
            <a:fillRect/>
          </a:stretch>
        </p:blipFill>
        <p:spPr bwMode="auto">
          <a:xfrm>
            <a:off x="271463" y="2352675"/>
            <a:ext cx="582612" cy="51911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9469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946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4692"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396743" name="Rectangle 7"/>
          <p:cNvSpPr>
            <a:spLocks noGrp="1" noChangeArrowheads="1"/>
          </p:cNvSpPr>
          <p:nvPr>
            <p:ph type="title"/>
          </p:nvPr>
        </p:nvSpPr>
        <p:spPr>
          <a:xfrm>
            <a:off x="14288" y="165100"/>
            <a:ext cx="1069975" cy="427038"/>
          </a:xfrm>
        </p:spPr>
        <p:txBody>
          <a:bodyPr/>
          <a:lstStyle/>
          <a:p>
            <a:r>
              <a:rPr lang="en-US"/>
              <a:t>26-3</a:t>
            </a:r>
          </a:p>
        </p:txBody>
      </p:sp>
      <p:sp>
        <p:nvSpPr>
          <p:cNvPr id="1396744" name="Rectangle 8"/>
          <p:cNvSpPr>
            <a:spLocks noGrp="1" noChangeArrowheads="1"/>
          </p:cNvSpPr>
          <p:nvPr>
            <p:ph type="body" idx="1"/>
          </p:nvPr>
        </p:nvSpPr>
        <p:spPr/>
        <p:txBody>
          <a:bodyPr/>
          <a:lstStyle/>
          <a:p>
            <a:pPr lvl="1"/>
            <a:r>
              <a:rPr lang="en-US"/>
              <a:t>Which of the following statements is generally true of polyps and medusas?</a:t>
            </a:r>
          </a:p>
          <a:p>
            <a:pPr lvl="2"/>
            <a:r>
              <a:rPr lang="en-US"/>
              <a:t>Polyps are sessile, and medusas are motile.</a:t>
            </a:r>
          </a:p>
          <a:p>
            <a:pPr lvl="2"/>
            <a:r>
              <a:rPr lang="en-US"/>
              <a:t>Polyps are motile, and medusas are sessile	</a:t>
            </a:r>
          </a:p>
          <a:p>
            <a:pPr lvl="2"/>
            <a:r>
              <a:rPr lang="en-US"/>
              <a:t>Both polyps and medusas are sessile.	</a:t>
            </a:r>
          </a:p>
          <a:p>
            <a:pPr lvl="2"/>
            <a:r>
              <a:rPr lang="en-US"/>
              <a:t>Both polyps and medusas are motile.	</a:t>
            </a:r>
          </a:p>
        </p:txBody>
      </p:sp>
      <p:sp>
        <p:nvSpPr>
          <p:cNvPr id="1396740" name="Rectangle 4"/>
          <p:cNvSpPr>
            <a:spLocks noChangeArrowheads="1"/>
          </p:cNvSpPr>
          <p:nvPr/>
        </p:nvSpPr>
        <p:spPr bwMode="auto">
          <a:xfrm>
            <a:off x="949325" y="2225675"/>
            <a:ext cx="7731125" cy="450850"/>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396741" name="Picture 5" descr="A"/>
          <p:cNvPicPr>
            <a:picLocks noChangeAspect="1" noChangeArrowheads="1"/>
          </p:cNvPicPr>
          <p:nvPr/>
        </p:nvPicPr>
        <p:blipFill>
          <a:blip r:embed="rId3" cstate="print"/>
          <a:srcRect/>
          <a:stretch>
            <a:fillRect/>
          </a:stretch>
        </p:blipFill>
        <p:spPr bwMode="auto">
          <a:xfrm>
            <a:off x="236538" y="2168525"/>
            <a:ext cx="582612" cy="519113"/>
          </a:xfrm>
          <a:prstGeom prst="rect">
            <a:avLst/>
          </a:prstGeom>
          <a:noFill/>
        </p:spPr>
      </p:pic>
      <p:pic>
        <p:nvPicPr>
          <p:cNvPr id="1396742" name="Picture 6" descr="2"/>
          <p:cNvPicPr>
            <a:picLocks noChangeAspect="1" noChangeArrowheads="1"/>
          </p:cNvPicPr>
          <p:nvPr/>
        </p:nvPicPr>
        <p:blipFill>
          <a:blip r:embed="rId4" cstate="print"/>
          <a:srcRect/>
          <a:stretch>
            <a:fillRect/>
          </a:stretch>
        </p:blipFill>
        <p:spPr bwMode="auto">
          <a:xfrm>
            <a:off x="238125" y="1087438"/>
            <a:ext cx="585788" cy="5207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9674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967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6740"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398791" name="Rectangle 1031"/>
          <p:cNvSpPr>
            <a:spLocks noGrp="1" noChangeArrowheads="1"/>
          </p:cNvSpPr>
          <p:nvPr>
            <p:ph type="title"/>
          </p:nvPr>
        </p:nvSpPr>
        <p:spPr>
          <a:xfrm>
            <a:off x="14288" y="165100"/>
            <a:ext cx="1069975" cy="427038"/>
          </a:xfrm>
        </p:spPr>
        <p:txBody>
          <a:bodyPr/>
          <a:lstStyle/>
          <a:p>
            <a:r>
              <a:rPr lang="en-US"/>
              <a:t>26-3</a:t>
            </a:r>
          </a:p>
        </p:txBody>
      </p:sp>
      <p:sp>
        <p:nvSpPr>
          <p:cNvPr id="1398792" name="Rectangle 1032"/>
          <p:cNvSpPr>
            <a:spLocks noGrp="1" noChangeArrowheads="1"/>
          </p:cNvSpPr>
          <p:nvPr>
            <p:ph type="body" idx="1"/>
          </p:nvPr>
        </p:nvSpPr>
        <p:spPr/>
        <p:txBody>
          <a:bodyPr/>
          <a:lstStyle/>
          <a:p>
            <a:pPr lvl="1"/>
            <a:r>
              <a:rPr lang="en-US"/>
              <a:t>During the life cycle of </a:t>
            </a:r>
            <a:r>
              <a:rPr lang="en-US" i="1"/>
              <a:t>Aurelia</a:t>
            </a:r>
            <a:r>
              <a:rPr lang="en-US"/>
              <a:t>, the zygote grows into a free-swimming </a:t>
            </a:r>
          </a:p>
          <a:p>
            <a:pPr lvl="2"/>
            <a:r>
              <a:rPr lang="en-US"/>
              <a:t>polyp.	</a:t>
            </a:r>
          </a:p>
          <a:p>
            <a:pPr lvl="2"/>
            <a:r>
              <a:rPr lang="en-US"/>
              <a:t>larva.	</a:t>
            </a:r>
          </a:p>
          <a:p>
            <a:pPr lvl="2"/>
            <a:r>
              <a:rPr lang="en-US"/>
              <a:t>medusa.	</a:t>
            </a:r>
          </a:p>
          <a:p>
            <a:pPr lvl="2"/>
            <a:r>
              <a:rPr lang="en-US"/>
              <a:t>gemmule.</a:t>
            </a:r>
          </a:p>
        </p:txBody>
      </p:sp>
      <p:sp>
        <p:nvSpPr>
          <p:cNvPr id="1398788" name="Rectangle 1028"/>
          <p:cNvSpPr>
            <a:spLocks noChangeArrowheads="1"/>
          </p:cNvSpPr>
          <p:nvPr/>
        </p:nvSpPr>
        <p:spPr bwMode="auto">
          <a:xfrm>
            <a:off x="949325" y="2860675"/>
            <a:ext cx="7731125" cy="450850"/>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398789" name="Picture 1029" descr="A"/>
          <p:cNvPicPr>
            <a:picLocks noChangeAspect="1" noChangeArrowheads="1"/>
          </p:cNvPicPr>
          <p:nvPr/>
        </p:nvPicPr>
        <p:blipFill>
          <a:blip r:embed="rId3" cstate="print"/>
          <a:srcRect/>
          <a:stretch>
            <a:fillRect/>
          </a:stretch>
        </p:blipFill>
        <p:spPr bwMode="auto">
          <a:xfrm>
            <a:off x="236538" y="2828925"/>
            <a:ext cx="582612" cy="519113"/>
          </a:xfrm>
          <a:prstGeom prst="rect">
            <a:avLst/>
          </a:prstGeom>
          <a:noFill/>
        </p:spPr>
      </p:pic>
      <p:pic>
        <p:nvPicPr>
          <p:cNvPr id="1398790" name="Picture 1030" descr="3"/>
          <p:cNvPicPr>
            <a:picLocks noChangeAspect="1" noChangeArrowheads="1"/>
          </p:cNvPicPr>
          <p:nvPr/>
        </p:nvPicPr>
        <p:blipFill>
          <a:blip r:embed="rId4" cstate="print"/>
          <a:srcRect/>
          <a:stretch>
            <a:fillRect/>
          </a:stretch>
        </p:blipFill>
        <p:spPr bwMode="auto">
          <a:xfrm>
            <a:off x="236538" y="1087438"/>
            <a:ext cx="585787" cy="5207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9878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987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8788"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400839" name="Rectangle 7"/>
          <p:cNvSpPr>
            <a:spLocks noGrp="1" noChangeArrowheads="1"/>
          </p:cNvSpPr>
          <p:nvPr>
            <p:ph type="title"/>
          </p:nvPr>
        </p:nvSpPr>
        <p:spPr>
          <a:xfrm>
            <a:off x="14288" y="165100"/>
            <a:ext cx="1069975" cy="427038"/>
          </a:xfrm>
        </p:spPr>
        <p:txBody>
          <a:bodyPr/>
          <a:lstStyle/>
          <a:p>
            <a:r>
              <a:rPr lang="en-US"/>
              <a:t>26-3</a:t>
            </a:r>
          </a:p>
        </p:txBody>
      </p:sp>
      <p:sp>
        <p:nvSpPr>
          <p:cNvPr id="1400840" name="Rectangle 8"/>
          <p:cNvSpPr>
            <a:spLocks noGrp="1" noChangeArrowheads="1"/>
          </p:cNvSpPr>
          <p:nvPr>
            <p:ph type="body" idx="1"/>
          </p:nvPr>
        </p:nvSpPr>
        <p:spPr/>
        <p:txBody>
          <a:bodyPr/>
          <a:lstStyle/>
          <a:p>
            <a:pPr lvl="1"/>
            <a:r>
              <a:rPr lang="en-US"/>
              <a:t>Cnidarians, such as the sea anemone, move using </a:t>
            </a:r>
          </a:p>
          <a:p>
            <a:pPr lvl="2"/>
            <a:r>
              <a:rPr lang="en-US"/>
              <a:t>water currents.	</a:t>
            </a:r>
          </a:p>
          <a:p>
            <a:pPr lvl="2"/>
            <a:r>
              <a:rPr lang="en-US"/>
              <a:t>an exoskeleton.	</a:t>
            </a:r>
          </a:p>
          <a:p>
            <a:pPr lvl="2"/>
            <a:r>
              <a:rPr lang="en-US"/>
              <a:t>a hydrostatic skeleton.	</a:t>
            </a:r>
          </a:p>
          <a:p>
            <a:pPr lvl="2"/>
            <a:r>
              <a:rPr lang="en-US"/>
              <a:t>an endoskeleton.</a:t>
            </a:r>
          </a:p>
        </p:txBody>
      </p:sp>
      <p:pic>
        <p:nvPicPr>
          <p:cNvPr id="1400836" name="Picture 4" descr="4"/>
          <p:cNvPicPr>
            <a:picLocks noChangeAspect="1" noChangeArrowheads="1"/>
          </p:cNvPicPr>
          <p:nvPr/>
        </p:nvPicPr>
        <p:blipFill>
          <a:blip r:embed="rId3" cstate="print"/>
          <a:srcRect/>
          <a:stretch>
            <a:fillRect/>
          </a:stretch>
        </p:blipFill>
        <p:spPr bwMode="auto">
          <a:xfrm>
            <a:off x="236538" y="1087438"/>
            <a:ext cx="585787" cy="520700"/>
          </a:xfrm>
          <a:prstGeom prst="rect">
            <a:avLst/>
          </a:prstGeom>
          <a:noFill/>
        </p:spPr>
      </p:pic>
      <p:sp>
        <p:nvSpPr>
          <p:cNvPr id="1400837" name="Rectangle 5"/>
          <p:cNvSpPr>
            <a:spLocks noChangeArrowheads="1"/>
          </p:cNvSpPr>
          <p:nvPr/>
        </p:nvSpPr>
        <p:spPr bwMode="auto">
          <a:xfrm>
            <a:off x="949325" y="3508375"/>
            <a:ext cx="7731125" cy="450850"/>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400838" name="Picture 6" descr="A"/>
          <p:cNvPicPr>
            <a:picLocks noChangeAspect="1" noChangeArrowheads="1"/>
          </p:cNvPicPr>
          <p:nvPr/>
        </p:nvPicPr>
        <p:blipFill>
          <a:blip r:embed="rId4" cstate="print"/>
          <a:srcRect/>
          <a:stretch>
            <a:fillRect/>
          </a:stretch>
        </p:blipFill>
        <p:spPr bwMode="auto">
          <a:xfrm>
            <a:off x="236538" y="3476625"/>
            <a:ext cx="582612" cy="51911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0083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008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0837"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Copyright Pearson Prentice Hall</a:t>
            </a:r>
          </a:p>
        </p:txBody>
      </p:sp>
      <p:sp>
        <p:nvSpPr>
          <p:cNvPr id="1402889" name="Rectangle 9"/>
          <p:cNvSpPr>
            <a:spLocks noGrp="1" noChangeArrowheads="1"/>
          </p:cNvSpPr>
          <p:nvPr>
            <p:ph type="title"/>
          </p:nvPr>
        </p:nvSpPr>
        <p:spPr>
          <a:xfrm>
            <a:off x="14288" y="165100"/>
            <a:ext cx="1069975" cy="427038"/>
          </a:xfrm>
        </p:spPr>
        <p:txBody>
          <a:bodyPr/>
          <a:lstStyle/>
          <a:p>
            <a:r>
              <a:rPr lang="en-US"/>
              <a:t>26-3</a:t>
            </a:r>
          </a:p>
        </p:txBody>
      </p:sp>
      <p:sp>
        <p:nvSpPr>
          <p:cNvPr id="1402890" name="Rectangle 10"/>
          <p:cNvSpPr>
            <a:spLocks noGrp="1" noChangeArrowheads="1"/>
          </p:cNvSpPr>
          <p:nvPr>
            <p:ph type="body" idx="1"/>
          </p:nvPr>
        </p:nvSpPr>
        <p:spPr/>
        <p:txBody>
          <a:bodyPr/>
          <a:lstStyle/>
          <a:p>
            <a:pPr lvl="1"/>
            <a:r>
              <a:rPr lang="en-US"/>
              <a:t>	Groups of sensory cells that help cnidarians determine the direction of gravity are known as </a:t>
            </a:r>
          </a:p>
          <a:p>
            <a:pPr lvl="2"/>
            <a:r>
              <a:rPr lang="en-US"/>
              <a:t>nerve nets.	</a:t>
            </a:r>
          </a:p>
          <a:p>
            <a:pPr lvl="2"/>
            <a:r>
              <a:rPr lang="en-US"/>
              <a:t>statocysts.	</a:t>
            </a:r>
          </a:p>
          <a:p>
            <a:pPr lvl="2"/>
            <a:r>
              <a:rPr lang="en-US"/>
              <a:t>ocelli.	</a:t>
            </a:r>
          </a:p>
          <a:p>
            <a:pPr lvl="2"/>
            <a:r>
              <a:rPr lang="en-US"/>
              <a:t>cnidocytes.	</a:t>
            </a:r>
          </a:p>
        </p:txBody>
      </p:sp>
      <p:sp>
        <p:nvSpPr>
          <p:cNvPr id="1402884" name="Rectangle 4"/>
          <p:cNvSpPr>
            <a:spLocks noChangeArrowheads="1"/>
          </p:cNvSpPr>
          <p:nvPr/>
        </p:nvSpPr>
        <p:spPr bwMode="auto">
          <a:xfrm>
            <a:off x="949325" y="2873375"/>
            <a:ext cx="7731125" cy="450850"/>
          </a:xfrm>
          <a:prstGeom prst="rect">
            <a:avLst/>
          </a:prstGeom>
          <a:solidFill>
            <a:srgbClr val="00CC00">
              <a:alpha val="28000"/>
            </a:srgbClr>
          </a:solidFill>
          <a:ln w="9525">
            <a:solidFill>
              <a:schemeClr val="folHlink"/>
            </a:solidFill>
            <a:miter lim="800000"/>
            <a:headEnd/>
            <a:tailEnd/>
          </a:ln>
          <a:effectLst/>
        </p:spPr>
        <p:txBody>
          <a:bodyPr wrap="none" anchor="ctr"/>
          <a:lstStyle/>
          <a:p>
            <a:endParaRPr lang="en-US"/>
          </a:p>
        </p:txBody>
      </p:sp>
      <p:pic>
        <p:nvPicPr>
          <p:cNvPr id="1402885" name="Picture 5" descr="A"/>
          <p:cNvPicPr>
            <a:picLocks noChangeAspect="1" noChangeArrowheads="1"/>
          </p:cNvPicPr>
          <p:nvPr/>
        </p:nvPicPr>
        <p:blipFill>
          <a:blip r:embed="rId3" cstate="print"/>
          <a:srcRect/>
          <a:stretch>
            <a:fillRect/>
          </a:stretch>
        </p:blipFill>
        <p:spPr bwMode="auto">
          <a:xfrm>
            <a:off x="236538" y="2841625"/>
            <a:ext cx="582612" cy="519113"/>
          </a:xfrm>
          <a:prstGeom prst="rect">
            <a:avLst/>
          </a:prstGeom>
          <a:noFill/>
        </p:spPr>
      </p:pic>
      <p:pic>
        <p:nvPicPr>
          <p:cNvPr id="1402886" name="Picture 6" descr="5"/>
          <p:cNvPicPr>
            <a:picLocks noChangeAspect="1" noChangeArrowheads="1"/>
          </p:cNvPicPr>
          <p:nvPr/>
        </p:nvPicPr>
        <p:blipFill>
          <a:blip r:embed="rId4" cstate="print"/>
          <a:srcRect/>
          <a:stretch>
            <a:fillRect/>
          </a:stretch>
        </p:blipFill>
        <p:spPr bwMode="auto">
          <a:xfrm>
            <a:off x="236538" y="1087438"/>
            <a:ext cx="585787" cy="5207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0288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028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884"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9698" name="Rectangle 2"/>
          <p:cNvSpPr>
            <a:spLocks noGrp="1" noChangeArrowheads="1"/>
          </p:cNvSpPr>
          <p:nvPr>
            <p:ph type="ctrTitle"/>
          </p:nvPr>
        </p:nvSpPr>
        <p:spPr>
          <a:xfrm>
            <a:off x="0" y="2924175"/>
            <a:ext cx="9144000" cy="609600"/>
          </a:xfrm>
          <a:noFill/>
        </p:spPr>
        <p:txBody>
          <a:bodyPr/>
          <a:lstStyle/>
          <a:p>
            <a:r>
              <a:rPr lang="en-US"/>
              <a:t>END OF SECTION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423943" name="Rectangle 7"/>
          <p:cNvSpPr>
            <a:spLocks noGrp="1" noChangeArrowheads="1"/>
          </p:cNvSpPr>
          <p:nvPr>
            <p:ph type="title"/>
          </p:nvPr>
        </p:nvSpPr>
        <p:spPr/>
        <p:txBody>
          <a:bodyPr/>
          <a:lstStyle/>
          <a:p>
            <a:r>
              <a:rPr lang="en-US"/>
              <a:t>What is a Cnidarian?</a:t>
            </a:r>
          </a:p>
        </p:txBody>
      </p:sp>
      <p:sp>
        <p:nvSpPr>
          <p:cNvPr id="423944" name="Rectangle 8"/>
          <p:cNvSpPr>
            <a:spLocks noGrp="1" noChangeArrowheads="1"/>
          </p:cNvSpPr>
          <p:nvPr>
            <p:ph type="body" idx="1"/>
          </p:nvPr>
        </p:nvSpPr>
        <p:spPr>
          <a:xfrm>
            <a:off x="273050" y="1095375"/>
            <a:ext cx="7670800" cy="4848225"/>
          </a:xfrm>
          <a:noFill/>
        </p:spPr>
        <p:txBody>
          <a:bodyPr/>
          <a:lstStyle/>
          <a:p>
            <a:pPr lvl="1"/>
            <a:r>
              <a:rPr lang="en-US"/>
              <a:t>Cnidarians get their name from the </a:t>
            </a:r>
            <a:r>
              <a:rPr lang="en-US" b="1"/>
              <a:t>cnidocytes</a:t>
            </a:r>
            <a:r>
              <a:rPr lang="en-US"/>
              <a:t>, or stinging cells, located along their tentacles.</a:t>
            </a:r>
          </a:p>
          <a:p>
            <a:r>
              <a:rPr lang="en-US"/>
              <a:t>Cnidarians use cnidocytes for defense and to capture prey.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394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4"/>
          <p:cNvSpPr>
            <a:spLocks noGrp="1"/>
          </p:cNvSpPr>
          <p:nvPr>
            <p:ph type="ftr" sz="quarter" idx="11"/>
          </p:nvPr>
        </p:nvSpPr>
        <p:spPr/>
        <p:txBody>
          <a:bodyPr/>
          <a:lstStyle/>
          <a:p>
            <a:r>
              <a:rPr lang="en-US"/>
              <a:t>Copyright Pearson Prentice Hall</a:t>
            </a:r>
          </a:p>
        </p:txBody>
      </p:sp>
      <p:sp>
        <p:nvSpPr>
          <p:cNvPr id="1304578" name="Rectangle 2"/>
          <p:cNvSpPr>
            <a:spLocks noGrp="1" noChangeArrowheads="1"/>
          </p:cNvSpPr>
          <p:nvPr>
            <p:ph type="title"/>
          </p:nvPr>
        </p:nvSpPr>
        <p:spPr/>
        <p:txBody>
          <a:bodyPr/>
          <a:lstStyle/>
          <a:p>
            <a:r>
              <a:rPr lang="en-US"/>
              <a:t>What is a Cnidarian?</a:t>
            </a:r>
          </a:p>
        </p:txBody>
      </p:sp>
      <p:sp>
        <p:nvSpPr>
          <p:cNvPr id="1304579" name="Rectangle 3"/>
          <p:cNvSpPr>
            <a:spLocks noGrp="1" noChangeArrowheads="1"/>
          </p:cNvSpPr>
          <p:nvPr>
            <p:ph type="body" idx="1"/>
          </p:nvPr>
        </p:nvSpPr>
        <p:spPr>
          <a:xfrm>
            <a:off x="273050" y="1095375"/>
            <a:ext cx="3805238" cy="4848225"/>
          </a:xfrm>
          <a:noFill/>
        </p:spPr>
        <p:txBody>
          <a:bodyPr/>
          <a:lstStyle/>
          <a:p>
            <a:r>
              <a:rPr lang="en-US"/>
              <a:t>Within each cnidocyte is a </a:t>
            </a:r>
            <a:r>
              <a:rPr lang="en-US" b="1"/>
              <a:t>nematocyst</a:t>
            </a:r>
            <a:r>
              <a:rPr lang="en-US"/>
              <a:t>—a poison-filled, stinging structure that contains a tightly coiled dart.</a:t>
            </a:r>
          </a:p>
        </p:txBody>
      </p:sp>
      <p:pic>
        <p:nvPicPr>
          <p:cNvPr id="1304590" name="Picture 14" descr="Untitled-7"/>
          <p:cNvPicPr>
            <a:picLocks noChangeAspect="1" noChangeArrowheads="1"/>
          </p:cNvPicPr>
          <p:nvPr/>
        </p:nvPicPr>
        <p:blipFill>
          <a:blip r:embed="rId3" cstate="print"/>
          <a:srcRect/>
          <a:stretch>
            <a:fillRect/>
          </a:stretch>
        </p:blipFill>
        <p:spPr bwMode="auto">
          <a:xfrm>
            <a:off x="4524375" y="1098550"/>
            <a:ext cx="4225925" cy="4184650"/>
          </a:xfrm>
          <a:prstGeom prst="rect">
            <a:avLst/>
          </a:prstGeom>
          <a:noFill/>
        </p:spPr>
      </p:pic>
      <p:sp>
        <p:nvSpPr>
          <p:cNvPr id="1304591" name="Text Box 15"/>
          <p:cNvSpPr txBox="1">
            <a:spLocks noChangeArrowheads="1"/>
          </p:cNvSpPr>
          <p:nvPr/>
        </p:nvSpPr>
        <p:spPr bwMode="auto">
          <a:xfrm>
            <a:off x="7366000" y="4262438"/>
            <a:ext cx="1857375" cy="366712"/>
          </a:xfrm>
          <a:prstGeom prst="rect">
            <a:avLst/>
          </a:prstGeom>
          <a:noFill/>
          <a:ln w="9525">
            <a:noFill/>
            <a:miter lim="800000"/>
            <a:headEnd/>
            <a:tailEnd/>
          </a:ln>
          <a:effectLst/>
        </p:spPr>
        <p:txBody>
          <a:bodyPr>
            <a:spAutoFit/>
          </a:bodyPr>
          <a:lstStyle/>
          <a:p>
            <a:pPr>
              <a:spcBef>
                <a:spcPct val="50000"/>
              </a:spcBef>
            </a:pPr>
            <a:r>
              <a:rPr lang="en-US" sz="1800" b="1">
                <a:solidFill>
                  <a:schemeClr val="tx1"/>
                </a:solidFill>
                <a:effectLst/>
              </a:rPr>
              <a:t>Filament</a:t>
            </a:r>
          </a:p>
        </p:txBody>
      </p:sp>
      <p:sp>
        <p:nvSpPr>
          <p:cNvPr id="1304592" name="Text Box 16"/>
          <p:cNvSpPr txBox="1">
            <a:spLocks noChangeArrowheads="1"/>
          </p:cNvSpPr>
          <p:nvPr/>
        </p:nvSpPr>
        <p:spPr bwMode="auto">
          <a:xfrm>
            <a:off x="6565900" y="2849563"/>
            <a:ext cx="1857375" cy="366712"/>
          </a:xfrm>
          <a:prstGeom prst="rect">
            <a:avLst/>
          </a:prstGeom>
          <a:noFill/>
          <a:ln w="9525">
            <a:noFill/>
            <a:miter lim="800000"/>
            <a:headEnd/>
            <a:tailEnd/>
          </a:ln>
          <a:effectLst/>
        </p:spPr>
        <p:txBody>
          <a:bodyPr>
            <a:spAutoFit/>
          </a:bodyPr>
          <a:lstStyle/>
          <a:p>
            <a:pPr>
              <a:spcBef>
                <a:spcPct val="50000"/>
              </a:spcBef>
            </a:pPr>
            <a:r>
              <a:rPr lang="en-US" sz="1800" b="1">
                <a:solidFill>
                  <a:schemeClr val="tx1"/>
                </a:solidFill>
                <a:effectLst/>
              </a:rPr>
              <a:t>Barb</a:t>
            </a:r>
          </a:p>
        </p:txBody>
      </p:sp>
      <p:sp>
        <p:nvSpPr>
          <p:cNvPr id="1304593" name="Text Box 17"/>
          <p:cNvSpPr txBox="1">
            <a:spLocks noChangeArrowheads="1"/>
          </p:cNvSpPr>
          <p:nvPr/>
        </p:nvSpPr>
        <p:spPr bwMode="auto">
          <a:xfrm>
            <a:off x="5192713" y="2679700"/>
            <a:ext cx="1857375" cy="366713"/>
          </a:xfrm>
          <a:prstGeom prst="rect">
            <a:avLst/>
          </a:prstGeom>
          <a:noFill/>
          <a:ln w="9525">
            <a:noFill/>
            <a:miter lim="800000"/>
            <a:headEnd/>
            <a:tailEnd/>
          </a:ln>
          <a:effectLst/>
        </p:spPr>
        <p:txBody>
          <a:bodyPr>
            <a:spAutoFit/>
          </a:bodyPr>
          <a:lstStyle/>
          <a:p>
            <a:pPr>
              <a:spcBef>
                <a:spcPct val="50000"/>
              </a:spcBef>
            </a:pPr>
            <a:r>
              <a:rPr lang="en-US" sz="1800" b="1">
                <a:solidFill>
                  <a:schemeClr val="tx1"/>
                </a:solidFill>
                <a:effectLst/>
              </a:rPr>
              <a:t>Nematocyte</a:t>
            </a:r>
          </a:p>
        </p:txBody>
      </p:sp>
      <p:sp>
        <p:nvSpPr>
          <p:cNvPr id="1304594" name="Text Box 18"/>
          <p:cNvSpPr txBox="1">
            <a:spLocks noChangeArrowheads="1"/>
          </p:cNvSpPr>
          <p:nvPr/>
        </p:nvSpPr>
        <p:spPr bwMode="auto">
          <a:xfrm>
            <a:off x="6202363" y="1035050"/>
            <a:ext cx="1857375" cy="366713"/>
          </a:xfrm>
          <a:prstGeom prst="rect">
            <a:avLst/>
          </a:prstGeom>
          <a:noFill/>
          <a:ln w="9525">
            <a:noFill/>
            <a:miter lim="800000"/>
            <a:headEnd/>
            <a:tailEnd/>
          </a:ln>
          <a:effectLst/>
        </p:spPr>
        <p:txBody>
          <a:bodyPr>
            <a:spAutoFit/>
          </a:bodyPr>
          <a:lstStyle/>
          <a:p>
            <a:pPr>
              <a:spcBef>
                <a:spcPct val="50000"/>
              </a:spcBef>
            </a:pPr>
            <a:r>
              <a:rPr lang="en-US" sz="1800" b="1">
                <a:solidFill>
                  <a:schemeClr val="tx1"/>
                </a:solidFill>
                <a:effectLst/>
              </a:rPr>
              <a:t>Trigger</a:t>
            </a:r>
          </a:p>
        </p:txBody>
      </p:sp>
      <p:sp>
        <p:nvSpPr>
          <p:cNvPr id="1304595" name="Line 19"/>
          <p:cNvSpPr>
            <a:spLocks noChangeShapeType="1"/>
          </p:cNvSpPr>
          <p:nvPr/>
        </p:nvSpPr>
        <p:spPr bwMode="auto">
          <a:xfrm flipH="1" flipV="1">
            <a:off x="7864475" y="3797300"/>
            <a:ext cx="71438" cy="496888"/>
          </a:xfrm>
          <a:prstGeom prst="line">
            <a:avLst/>
          </a:prstGeom>
          <a:noFill/>
          <a:ln w="9525">
            <a:solidFill>
              <a:schemeClr val="tx1"/>
            </a:solidFill>
            <a:round/>
            <a:headEnd/>
            <a:tailEnd/>
          </a:ln>
          <a:effectLst/>
        </p:spPr>
        <p:txBody>
          <a:bodyPr/>
          <a:lstStyle/>
          <a:p>
            <a:endParaRPr lang="en-US"/>
          </a:p>
        </p:txBody>
      </p:sp>
      <p:sp>
        <p:nvSpPr>
          <p:cNvPr id="1304596" name="Line 20"/>
          <p:cNvSpPr>
            <a:spLocks noChangeShapeType="1"/>
          </p:cNvSpPr>
          <p:nvPr/>
        </p:nvSpPr>
        <p:spPr bwMode="auto">
          <a:xfrm>
            <a:off x="7048500" y="3105150"/>
            <a:ext cx="219075" cy="581025"/>
          </a:xfrm>
          <a:prstGeom prst="line">
            <a:avLst/>
          </a:prstGeom>
          <a:noFill/>
          <a:ln w="9525">
            <a:solidFill>
              <a:schemeClr val="tx1"/>
            </a:solidFill>
            <a:round/>
            <a:headEnd/>
            <a:tailEnd/>
          </a:ln>
          <a:effectLst/>
        </p:spPr>
        <p:txBody>
          <a:bodyPr/>
          <a:lstStyle/>
          <a:p>
            <a:endParaRPr lang="en-US"/>
          </a:p>
        </p:txBody>
      </p:sp>
      <p:sp>
        <p:nvSpPr>
          <p:cNvPr id="1304597" name="Line 21"/>
          <p:cNvSpPr>
            <a:spLocks noChangeShapeType="1"/>
          </p:cNvSpPr>
          <p:nvPr/>
        </p:nvSpPr>
        <p:spPr bwMode="auto">
          <a:xfrm flipH="1" flipV="1">
            <a:off x="6032500" y="2438400"/>
            <a:ext cx="12700" cy="368300"/>
          </a:xfrm>
          <a:prstGeom prst="line">
            <a:avLst/>
          </a:prstGeom>
          <a:noFill/>
          <a:ln w="9525">
            <a:solidFill>
              <a:schemeClr val="tx1"/>
            </a:solidFill>
            <a:round/>
            <a:headEnd/>
            <a:tailEnd/>
          </a:ln>
          <a:effectLst/>
        </p:spPr>
        <p:txBody>
          <a:bodyPr/>
          <a:lstStyle/>
          <a:p>
            <a:endParaRPr lang="en-US"/>
          </a:p>
        </p:txBody>
      </p:sp>
      <p:sp>
        <p:nvSpPr>
          <p:cNvPr id="1304598" name="Text Box 22"/>
          <p:cNvSpPr txBox="1">
            <a:spLocks noChangeArrowheads="1"/>
          </p:cNvSpPr>
          <p:nvPr/>
        </p:nvSpPr>
        <p:spPr bwMode="auto">
          <a:xfrm>
            <a:off x="6629400" y="2420938"/>
            <a:ext cx="1857375" cy="366712"/>
          </a:xfrm>
          <a:prstGeom prst="rect">
            <a:avLst/>
          </a:prstGeom>
          <a:noFill/>
          <a:ln w="9525">
            <a:noFill/>
            <a:miter lim="800000"/>
            <a:headEnd/>
            <a:tailEnd/>
          </a:ln>
          <a:effectLst/>
        </p:spPr>
        <p:txBody>
          <a:bodyPr>
            <a:spAutoFit/>
          </a:bodyPr>
          <a:lstStyle/>
          <a:p>
            <a:pPr>
              <a:spcBef>
                <a:spcPct val="50000"/>
              </a:spcBef>
            </a:pPr>
            <a:r>
              <a:rPr lang="en-US" sz="1800" b="1">
                <a:solidFill>
                  <a:schemeClr val="tx1"/>
                </a:solidFill>
                <a:effectLst/>
              </a:rPr>
              <a:t>Filament</a:t>
            </a:r>
          </a:p>
        </p:txBody>
      </p:sp>
      <p:sp>
        <p:nvSpPr>
          <p:cNvPr id="1304601" name="Freeform 25"/>
          <p:cNvSpPr>
            <a:spLocks/>
          </p:cNvSpPr>
          <p:nvPr/>
        </p:nvSpPr>
        <p:spPr bwMode="auto">
          <a:xfrm>
            <a:off x="6210300" y="2273300"/>
            <a:ext cx="546100" cy="254000"/>
          </a:xfrm>
          <a:custGeom>
            <a:avLst/>
            <a:gdLst/>
            <a:ahLst/>
            <a:cxnLst>
              <a:cxn ang="0">
                <a:pos x="344" y="160"/>
              </a:cxn>
              <a:cxn ang="0">
                <a:pos x="208" y="24"/>
              </a:cxn>
              <a:cxn ang="0">
                <a:pos x="0" y="0"/>
              </a:cxn>
            </a:cxnLst>
            <a:rect l="0" t="0" r="r" b="b"/>
            <a:pathLst>
              <a:path w="344" h="160">
                <a:moveTo>
                  <a:pt x="344" y="160"/>
                </a:moveTo>
                <a:lnTo>
                  <a:pt x="208" y="24"/>
                </a:lnTo>
                <a:lnTo>
                  <a:pt x="0" y="0"/>
                </a:lnTo>
              </a:path>
            </a:pathLst>
          </a:custGeom>
          <a:noFill/>
          <a:ln w="9525">
            <a:solidFill>
              <a:schemeClr val="tx1"/>
            </a:solidFill>
            <a:round/>
            <a:headEnd/>
            <a:tailEnd/>
          </a:ln>
          <a:effectLst/>
        </p:spPr>
        <p:txBody>
          <a:bodyPr/>
          <a:lstStyle/>
          <a:p>
            <a:endParaRPr lang="en-US"/>
          </a:p>
        </p:txBody>
      </p:sp>
      <p:sp>
        <p:nvSpPr>
          <p:cNvPr id="1304602" name="Line 26"/>
          <p:cNvSpPr>
            <a:spLocks noChangeShapeType="1"/>
          </p:cNvSpPr>
          <p:nvPr/>
        </p:nvSpPr>
        <p:spPr bwMode="auto">
          <a:xfrm flipH="1">
            <a:off x="6438900" y="1333500"/>
            <a:ext cx="25400" cy="342900"/>
          </a:xfrm>
          <a:prstGeom prst="line">
            <a:avLst/>
          </a:prstGeom>
          <a:noFill/>
          <a:ln w="9525">
            <a:solidFill>
              <a:schemeClr val="tx1"/>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Copyright Pearson Prentice Hall</a:t>
            </a:r>
          </a:p>
        </p:txBody>
      </p:sp>
      <p:sp>
        <p:nvSpPr>
          <p:cNvPr id="1306626" name="Rectangle 2"/>
          <p:cNvSpPr>
            <a:spLocks noGrp="1" noChangeArrowheads="1"/>
          </p:cNvSpPr>
          <p:nvPr>
            <p:ph type="title"/>
          </p:nvPr>
        </p:nvSpPr>
        <p:spPr/>
        <p:txBody>
          <a:bodyPr/>
          <a:lstStyle/>
          <a:p>
            <a:r>
              <a:rPr lang="en-US"/>
              <a:t>What is a Cnidarian?</a:t>
            </a:r>
          </a:p>
        </p:txBody>
      </p:sp>
      <p:sp>
        <p:nvSpPr>
          <p:cNvPr id="1306627" name="Rectangle 3"/>
          <p:cNvSpPr>
            <a:spLocks noGrp="1" noChangeArrowheads="1"/>
          </p:cNvSpPr>
          <p:nvPr>
            <p:ph type="body" idx="1"/>
          </p:nvPr>
        </p:nvSpPr>
        <p:spPr>
          <a:xfrm>
            <a:off x="273050" y="1095375"/>
            <a:ext cx="4298950" cy="4848225"/>
          </a:xfrm>
          <a:noFill/>
        </p:spPr>
        <p:txBody>
          <a:bodyPr/>
          <a:lstStyle/>
          <a:p>
            <a:r>
              <a:rPr lang="en-US"/>
              <a:t>When a shrimp or small fish brushes up against the tentacles, thousands of nematocysts explode, releasing enough poison to paralyze or kill the prey.</a:t>
            </a:r>
          </a:p>
        </p:txBody>
      </p:sp>
      <p:pic>
        <p:nvPicPr>
          <p:cNvPr id="1306631" name="Picture 7" descr="Untitled-7"/>
          <p:cNvPicPr>
            <a:picLocks noChangeAspect="1" noChangeArrowheads="1"/>
          </p:cNvPicPr>
          <p:nvPr/>
        </p:nvPicPr>
        <p:blipFill>
          <a:blip r:embed="rId3" cstate="print"/>
          <a:srcRect/>
          <a:stretch>
            <a:fillRect/>
          </a:stretch>
        </p:blipFill>
        <p:spPr bwMode="auto">
          <a:xfrm>
            <a:off x="4524375" y="1098550"/>
            <a:ext cx="4225925" cy="418465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298434" name="Rectangle 2"/>
          <p:cNvSpPr>
            <a:spLocks noGrp="1" noChangeArrowheads="1"/>
          </p:cNvSpPr>
          <p:nvPr>
            <p:ph type="title"/>
          </p:nvPr>
        </p:nvSpPr>
        <p:spPr/>
        <p:txBody>
          <a:bodyPr/>
          <a:lstStyle/>
          <a:p>
            <a:r>
              <a:rPr lang="en-US"/>
              <a:t>Form and Function in Cnidarians</a:t>
            </a:r>
          </a:p>
        </p:txBody>
      </p:sp>
      <p:sp>
        <p:nvSpPr>
          <p:cNvPr id="1298435" name="Rectangle 3"/>
          <p:cNvSpPr>
            <a:spLocks noGrp="1" noChangeArrowheads="1"/>
          </p:cNvSpPr>
          <p:nvPr>
            <p:ph type="body" idx="1"/>
          </p:nvPr>
        </p:nvSpPr>
        <p:spPr>
          <a:noFill/>
        </p:spPr>
        <p:txBody>
          <a:bodyPr/>
          <a:lstStyle/>
          <a:p>
            <a:endParaRPr lang="en-US"/>
          </a:p>
          <a:p>
            <a:pPr lvl="1"/>
            <a:r>
              <a:rPr lang="en-US"/>
              <a:t>What two body plans exist in the cnidarian life cycle?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Copyright Pearson Prentice Hall</a:t>
            </a:r>
          </a:p>
        </p:txBody>
      </p:sp>
      <p:sp>
        <p:nvSpPr>
          <p:cNvPr id="1300482" name="Rectangle 2"/>
          <p:cNvSpPr>
            <a:spLocks noGrp="1" noChangeArrowheads="1"/>
          </p:cNvSpPr>
          <p:nvPr>
            <p:ph type="title"/>
          </p:nvPr>
        </p:nvSpPr>
        <p:spPr/>
        <p:txBody>
          <a:bodyPr/>
          <a:lstStyle/>
          <a:p>
            <a:r>
              <a:rPr lang="en-US"/>
              <a:t>Form and Function in Cnidarians</a:t>
            </a:r>
          </a:p>
        </p:txBody>
      </p:sp>
      <p:sp>
        <p:nvSpPr>
          <p:cNvPr id="1300483" name="Rectangle 3"/>
          <p:cNvSpPr>
            <a:spLocks noGrp="1" noChangeArrowheads="1"/>
          </p:cNvSpPr>
          <p:nvPr>
            <p:ph type="body" idx="1"/>
          </p:nvPr>
        </p:nvSpPr>
        <p:spPr>
          <a:noFill/>
        </p:spPr>
        <p:txBody>
          <a:bodyPr/>
          <a:lstStyle/>
          <a:p>
            <a:r>
              <a:rPr lang="en-US"/>
              <a:t>Form and Function in Cnidarians</a:t>
            </a:r>
          </a:p>
          <a:p>
            <a:pPr lvl="1"/>
            <a:r>
              <a:rPr lang="en-US" b="0">
                <a:solidFill>
                  <a:schemeClr val="tx1"/>
                </a:solidFill>
              </a:rPr>
              <a:t>Cnidarians are radially symmetrical. They have a central mouth surrounded by numerous tentacles that extend outward from the body.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0048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IO3d_n">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d_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BIO3d_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d_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d_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d_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d_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d_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d_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d_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d_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d_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d_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d_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BIO3a_Activity">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Activity">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BIO3a_Activity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Activity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Activity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Activity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Activity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Activity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Activity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Activity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Activity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Activity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Activity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Activity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BIO3a_Movie">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Movi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BIO3a_Movi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Movi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Movi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Movi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Movi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Movi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Movi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Movi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Movi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Movi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Movi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Movi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BIO3a_Quiz">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Quiz">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BIO3a_Quiz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Quiz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Quiz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Quiz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Quiz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Quiz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Quiz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Quiz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Quiz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Quiz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Quiz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Quiz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BIO3a_END">
  <a:themeElements>
    <a:clrScheme name="BIO3a_END 1">
      <a:dk1>
        <a:srgbClr val="666633"/>
      </a:dk1>
      <a:lt1>
        <a:srgbClr val="FFFFFF"/>
      </a:lt1>
      <a:dk2>
        <a:srgbClr val="000000"/>
      </a:dk2>
      <a:lt2>
        <a:srgbClr val="FFFFFF"/>
      </a:lt2>
      <a:accent1>
        <a:srgbClr val="666699"/>
      </a:accent1>
      <a:accent2>
        <a:srgbClr val="990000"/>
      </a:accent2>
      <a:accent3>
        <a:srgbClr val="AAAAAA"/>
      </a:accent3>
      <a:accent4>
        <a:srgbClr val="DADADA"/>
      </a:accent4>
      <a:accent5>
        <a:srgbClr val="B8B8CA"/>
      </a:accent5>
      <a:accent6>
        <a:srgbClr val="8A0000"/>
      </a:accent6>
      <a:hlink>
        <a:srgbClr val="999900"/>
      </a:hlink>
      <a:folHlink>
        <a:srgbClr val="FFFFFF"/>
      </a:folHlink>
    </a:clrScheme>
    <a:fontScheme name="BIO3a_END">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BIO3a_END 1">
        <a:dk1>
          <a:srgbClr val="666633"/>
        </a:dk1>
        <a:lt1>
          <a:srgbClr val="FFFFFF"/>
        </a:lt1>
        <a:dk2>
          <a:srgbClr val="000000"/>
        </a:dk2>
        <a:lt2>
          <a:srgbClr val="FFFFFF"/>
        </a:lt2>
        <a:accent1>
          <a:srgbClr val="666699"/>
        </a:accent1>
        <a:accent2>
          <a:srgbClr val="990000"/>
        </a:accent2>
        <a:accent3>
          <a:srgbClr val="AAAAAA"/>
        </a:accent3>
        <a:accent4>
          <a:srgbClr val="DADADA"/>
        </a:accent4>
        <a:accent5>
          <a:srgbClr val="B8B8CA"/>
        </a:accent5>
        <a:accent6>
          <a:srgbClr val="8A0000"/>
        </a:accent6>
        <a:hlink>
          <a:srgbClr val="999900"/>
        </a:hlink>
        <a:folHlink>
          <a:srgbClr val="FFFFFF"/>
        </a:folHlink>
      </a:clrScheme>
      <a:clrMap bg1="dk2" tx1="lt1" bg2="dk1" tx2="lt2" accent1="accent1" accent2="accent2" accent3="accent3" accent4="accent4" accent5="accent5" accent6="accent6" hlink="hlink" folHlink="folHlink"/>
    </a:extraClrScheme>
    <a:extraClrScheme>
      <a:clrScheme name="BIO3a_END 2">
        <a:dk1>
          <a:srgbClr val="4D4D4D"/>
        </a:dk1>
        <a:lt1>
          <a:srgbClr val="FFFFFF"/>
        </a:lt1>
        <a:dk2>
          <a:srgbClr val="4A1102"/>
        </a:dk2>
        <a:lt2>
          <a:srgbClr val="FFFFFF"/>
        </a:lt2>
        <a:accent1>
          <a:srgbClr val="CC3300"/>
        </a:accent1>
        <a:accent2>
          <a:srgbClr val="666699"/>
        </a:accent2>
        <a:accent3>
          <a:srgbClr val="B1AAAA"/>
        </a:accent3>
        <a:accent4>
          <a:srgbClr val="DADADA"/>
        </a:accent4>
        <a:accent5>
          <a:srgbClr val="E2ADAA"/>
        </a:accent5>
        <a:accent6>
          <a:srgbClr val="5C5C8A"/>
        </a:accent6>
        <a:hlink>
          <a:srgbClr val="FF9900"/>
        </a:hlink>
        <a:folHlink>
          <a:srgbClr val="FFFFFF"/>
        </a:folHlink>
      </a:clrScheme>
      <a:clrMap bg1="dk2" tx1="lt1" bg2="dk1" tx2="lt2" accent1="accent1" accent2="accent2" accent3="accent3" accent4="accent4" accent5="accent5" accent6="accent6" hlink="hlink" folHlink="folHlink"/>
    </a:extraClrScheme>
    <a:extraClrScheme>
      <a:clrScheme name="BIO3a_END 3">
        <a:dk1>
          <a:srgbClr val="666699"/>
        </a:dk1>
        <a:lt1>
          <a:srgbClr val="FFFFFF"/>
        </a:lt1>
        <a:dk2>
          <a:srgbClr val="400040"/>
        </a:dk2>
        <a:lt2>
          <a:srgbClr val="FFFFFF"/>
        </a:lt2>
        <a:accent1>
          <a:srgbClr val="FFCC00"/>
        </a:accent1>
        <a:accent2>
          <a:srgbClr val="FF3300"/>
        </a:accent2>
        <a:accent3>
          <a:srgbClr val="AFAAAF"/>
        </a:accent3>
        <a:accent4>
          <a:srgbClr val="DADADA"/>
        </a:accent4>
        <a:accent5>
          <a:srgbClr val="FFE2AA"/>
        </a:accent5>
        <a:accent6>
          <a:srgbClr val="E72D00"/>
        </a:accent6>
        <a:hlink>
          <a:srgbClr val="CC9900"/>
        </a:hlink>
        <a:folHlink>
          <a:srgbClr val="CC3300"/>
        </a:folHlink>
      </a:clrScheme>
      <a:clrMap bg1="dk2" tx1="lt1" bg2="dk1" tx2="lt2" accent1="accent1" accent2="accent2" accent3="accent3" accent4="accent4" accent5="accent5" accent6="accent6" hlink="hlink" folHlink="folHlink"/>
    </a:extraClrScheme>
    <a:extraClrScheme>
      <a:clrScheme name="BIO3a_END 4">
        <a:dk1>
          <a:srgbClr val="4D4D4D"/>
        </a:dk1>
        <a:lt1>
          <a:srgbClr val="FFFFFF"/>
        </a:lt1>
        <a:dk2>
          <a:srgbClr val="006699"/>
        </a:dk2>
        <a:lt2>
          <a:srgbClr val="CCECFF"/>
        </a:lt2>
        <a:accent1>
          <a:srgbClr val="339966"/>
        </a:accent1>
        <a:accent2>
          <a:srgbClr val="3366FF"/>
        </a:accent2>
        <a:accent3>
          <a:srgbClr val="AAB8CA"/>
        </a:accent3>
        <a:accent4>
          <a:srgbClr val="DADADA"/>
        </a:accent4>
        <a:accent5>
          <a:srgbClr val="ADCAB8"/>
        </a:accent5>
        <a:accent6>
          <a:srgbClr val="2D5CE7"/>
        </a:accent6>
        <a:hlink>
          <a:srgbClr val="33CCFF"/>
        </a:hlink>
        <a:folHlink>
          <a:srgbClr val="FFFFFF"/>
        </a:folHlink>
      </a:clrScheme>
      <a:clrMap bg1="dk2" tx1="lt1" bg2="dk1" tx2="lt2" accent1="accent1" accent2="accent2" accent3="accent3" accent4="accent4" accent5="accent5" accent6="accent6" hlink="hlink" folHlink="folHlink"/>
    </a:extraClrScheme>
    <a:extraClrScheme>
      <a:clrScheme name="BIO3a_END 5">
        <a:dk1>
          <a:srgbClr val="000000"/>
        </a:dk1>
        <a:lt1>
          <a:srgbClr val="FFFFFF"/>
        </a:lt1>
        <a:dk2>
          <a:srgbClr val="CC0000"/>
        </a:dk2>
        <a:lt2>
          <a:srgbClr val="666699"/>
        </a:lt2>
        <a:accent1>
          <a:srgbClr val="FF6600"/>
        </a:accent1>
        <a:accent2>
          <a:srgbClr val="FF9933"/>
        </a:accent2>
        <a:accent3>
          <a:srgbClr val="FFFFFF"/>
        </a:accent3>
        <a:accent4>
          <a:srgbClr val="000000"/>
        </a:accent4>
        <a:accent5>
          <a:srgbClr val="FFB8AA"/>
        </a:accent5>
        <a:accent6>
          <a:srgbClr val="E78A2D"/>
        </a:accent6>
        <a:hlink>
          <a:srgbClr val="FFCC00"/>
        </a:hlink>
        <a:folHlink>
          <a:srgbClr val="333399"/>
        </a:folHlink>
      </a:clrScheme>
      <a:clrMap bg1="lt1" tx1="dk1" bg2="lt2" tx2="dk2" accent1="accent1" accent2="accent2" accent3="accent3" accent4="accent4" accent5="accent5" accent6="accent6" hlink="hlink" folHlink="folHlink"/>
    </a:extraClrScheme>
    <a:extraClrScheme>
      <a:clrScheme name="BIO3a_END 6">
        <a:dk1>
          <a:srgbClr val="000000"/>
        </a:dk1>
        <a:lt1>
          <a:srgbClr val="FFFFFF"/>
        </a:lt1>
        <a:dk2>
          <a:srgbClr val="000000"/>
        </a:dk2>
        <a:lt2>
          <a:srgbClr val="C0C0C0"/>
        </a:lt2>
        <a:accent1>
          <a:srgbClr val="CC3300"/>
        </a:accent1>
        <a:accent2>
          <a:srgbClr val="666699"/>
        </a:accent2>
        <a:accent3>
          <a:srgbClr val="FFFFFF"/>
        </a:accent3>
        <a:accent4>
          <a:srgbClr val="000000"/>
        </a:accent4>
        <a:accent5>
          <a:srgbClr val="E2ADAA"/>
        </a:accent5>
        <a:accent6>
          <a:srgbClr val="5C5C8A"/>
        </a:accent6>
        <a:hlink>
          <a:srgbClr val="999900"/>
        </a:hlink>
        <a:folHlink>
          <a:srgbClr val="4D4D4D"/>
        </a:folHlink>
      </a:clrScheme>
      <a:clrMap bg1="lt1" tx1="dk1" bg2="lt2" tx2="dk2" accent1="accent1" accent2="accent2" accent3="accent3" accent4="accent4" accent5="accent5" accent6="accent6" hlink="hlink" folHlink="folHlink"/>
    </a:extraClrScheme>
    <a:extraClrScheme>
      <a:clrScheme name="BIO3a_END 7">
        <a:dk1>
          <a:srgbClr val="000000"/>
        </a:dk1>
        <a:lt1>
          <a:srgbClr val="FFFFFF"/>
        </a:lt1>
        <a:dk2>
          <a:srgbClr val="000066"/>
        </a:dk2>
        <a:lt2>
          <a:srgbClr val="333399"/>
        </a:lt2>
        <a:accent1>
          <a:srgbClr val="3399FF"/>
        </a:accent1>
        <a:accent2>
          <a:srgbClr val="9999FF"/>
        </a:accent2>
        <a:accent3>
          <a:srgbClr val="FFFFFF"/>
        </a:accent3>
        <a:accent4>
          <a:srgbClr val="000000"/>
        </a:accent4>
        <a:accent5>
          <a:srgbClr val="ADCAFF"/>
        </a:accent5>
        <a:accent6>
          <a:srgbClr val="8A8AE7"/>
        </a:accent6>
        <a:hlink>
          <a:srgbClr val="00CCFF"/>
        </a:hlink>
        <a:folHlink>
          <a:srgbClr val="5F5F5F"/>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_BIO3a_Quiz_Intro">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BIO3a_Quiz_Intro">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1_BIO3a_Quiz_Intr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IO3a_Quiz_Intr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IO3a_Quiz_Intr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IO3a_Quiz_Intr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IO3a_Quiz_Intr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IO3a_Quiz_Intr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IO3a_Quiz_Intro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IO3a_Quiz_Intr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IO3a_Quiz_Intr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IO3a_Quiz_Intr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IO3a_Quiz_Intr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IO3a_Quiz_Intr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_BIO3a_Quiz">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BIO3a_Quiz">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1_BIO3a_Quiz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IO3a_Quiz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IO3a_Quiz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IO3a_Quiz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IO3a_Quiz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IO3a_Quiz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IO3a_Quiz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IO3a_Quiz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IO3a_Quiz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IO3a_Quiz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IO3a_Quiz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IO3a_Quiz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BIO3a_Subchapter Head">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BIO3a_Subchapter He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1_BIO3a_Subchapter He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IO3a_Subchapter He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IO3a_Subchapter Hea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IO3a_Subchapter Hea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IO3a_Subchapter Hea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IO3a_Subchapter Hea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IO3a_Subchapter Head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IO3a_Subchapter Hea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IO3a_Subchapter Hea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IO3a_Subchapter Hea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IO3a_Subchapter Hea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IO3a_Subchapter Hea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IO3a_Key Concept">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Key Concep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BIO3a_Key Concep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Key Concep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Key Concep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Key Concep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Key Concep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Key Concep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Key Concep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Key Concep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Key Concep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Key Concep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Key Concep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Key Concep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BIO3a_Key Concept_2">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Key Concept_2">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BIO3a_Key Concept_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Key Concept_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Key Concept_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Key Concept_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Key Concept_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Key Concept_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Key Concept_2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Key Concept_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Key Concept_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Key Concept_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Key Concept_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Key Concept_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BIO3a_C_HEAD_Key Statement">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BIO3a_C_HEAD_Key Statemen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1_BIO3a_C_HEAD_Key Statemen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IO3a_C_HEAD_Key Statemen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IO3a_C_HEAD_Key Statemen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IO3a_C_HEAD_Key Statemen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IO3a_C_HEAD_Key Statemen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IO3a_C_HEAD_Key Statemen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IO3a_C_HEAD_Key Statemen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IO3a_C_HEAD_Key Statemen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IO3a_C_HEAD_Key Statemen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IO3a_C_HEAD_Key Statemen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IO3a_C_HEAD_Key Statemen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IO3a_C_HEAD_Key Statemen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BIO3a_OUTLINE_HEADER">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OUTLINE_HEADER">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BIO3a_OUTLINE_HEAD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OUTLINE_HEAD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OUTLINE_HEAD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OUTLINE_HEAD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OUTLINE_HEAD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OUTLINE_HEAD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OUTLINE_HEADER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OUTLINE_HEAD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OUTLINE_HEAD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OUTLINE_HEAD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OUTLINE_HEAD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OUTLINE_HEAD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IO3a_Outline_NO_HEAD">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Outline_NO_HEAD">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BIO3a_Outline_NO_HE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Outline_NO_HE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Outline_NO_HEA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Outline_NO_HEA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Outline_NO_HEA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Outline_NO_HEA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Outline_NO_HEAD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Outline_NO_HEA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Outline_NO_HEA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Outline_NO_HEA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Outline_NO_HEA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Outline_NO_HEA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BIO3a_Outline">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Outlin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BIO3a_Outlin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Outlin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Outlin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Outlin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Outlin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Outlin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Outlin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Outlin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Outlin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Outlin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Outlin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Outlin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BIO3a_Active_Art">
  <a:themeElements>
    <a:clrScheme name="">
      <a:dk1>
        <a:srgbClr val="000000"/>
      </a:dk1>
      <a:lt1>
        <a:srgbClr val="FFFFFF"/>
      </a:lt1>
      <a:dk2>
        <a:srgbClr val="000000"/>
      </a:dk2>
      <a:lt2>
        <a:srgbClr val="53535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3a_Active_Ar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bg1"/>
            </a:solidFill>
            <a:effectLst>
              <a:outerShdw blurRad="38100" dist="38100" dir="2700000" algn="tl">
                <a:srgbClr val="000000">
                  <a:alpha val="43137"/>
                </a:srgbClr>
              </a:outerShdw>
            </a:effectLst>
            <a:latin typeface="Arial" charset="0"/>
          </a:defRPr>
        </a:defPPr>
      </a:lstStyle>
    </a:lnDef>
  </a:objectDefaults>
  <a:extraClrSchemeLst>
    <a:extraClrScheme>
      <a:clrScheme name="BIO3a_Active_Ar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3a_Active_Ar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3a_Active_Ar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3a_Active_Ar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3a_Active_Ar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3a_Active_Ar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3a_Active_Ar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3a_Active_Ar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3a_Active_Ar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3a_Active_Ar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3a_Active_Ar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3a_Active_Ar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51</TotalTime>
  <Words>1864</Words>
  <Application>Microsoft Office PowerPoint</Application>
  <PresentationFormat>On-screen Show (4:3)</PresentationFormat>
  <Paragraphs>282</Paragraphs>
  <Slides>48</Slides>
  <Notes>48</Notes>
  <HiddenSlides>0</HiddenSlides>
  <MMClips>0</MMClips>
  <ScaleCrop>false</ScaleCrop>
  <HeadingPairs>
    <vt:vector size="6" baseType="variant">
      <vt:variant>
        <vt:lpstr>Fonts Used</vt:lpstr>
      </vt:variant>
      <vt:variant>
        <vt:i4>4</vt:i4>
      </vt:variant>
      <vt:variant>
        <vt:lpstr>Theme</vt:lpstr>
      </vt:variant>
      <vt:variant>
        <vt:i4>15</vt:i4>
      </vt:variant>
      <vt:variant>
        <vt:lpstr>Slide Titles</vt:lpstr>
      </vt:variant>
      <vt:variant>
        <vt:i4>48</vt:i4>
      </vt:variant>
    </vt:vector>
  </HeadingPairs>
  <TitlesOfParts>
    <vt:vector size="67" baseType="lpstr">
      <vt:lpstr>Arial</vt:lpstr>
      <vt:lpstr>ＭＳ Ｐゴシック</vt:lpstr>
      <vt:lpstr>Wingdings</vt:lpstr>
      <vt:lpstr>Times New Roman</vt:lpstr>
      <vt:lpstr>BIO3d_n</vt:lpstr>
      <vt:lpstr>1_BIO3a_Subchapter Head</vt:lpstr>
      <vt:lpstr>BIO3a_Key Concept</vt:lpstr>
      <vt:lpstr>BIO3a_Key Concept_2</vt:lpstr>
      <vt:lpstr>1_BIO3a_C_HEAD_Key Statement</vt:lpstr>
      <vt:lpstr>BIO3a_OUTLINE_HEADER</vt:lpstr>
      <vt:lpstr>BIO3a_Outline_NO_HEAD</vt:lpstr>
      <vt:lpstr>BIO3a_Outline</vt:lpstr>
      <vt:lpstr>BIO3a_Active_Art</vt:lpstr>
      <vt:lpstr>BIO3a_Activity</vt:lpstr>
      <vt:lpstr>BIO3a_Movie</vt:lpstr>
      <vt:lpstr>BIO3a_Quiz</vt:lpstr>
      <vt:lpstr>BIO3a_END</vt:lpstr>
      <vt:lpstr>1_BIO3a_Quiz_Intro</vt:lpstr>
      <vt:lpstr>1_BIO3a_Quiz</vt:lpstr>
      <vt:lpstr>Biology</vt:lpstr>
      <vt:lpstr>26-3 Cnidarians</vt:lpstr>
      <vt:lpstr>What is a Cnidarian?</vt:lpstr>
      <vt:lpstr>What is a Cnidarian?</vt:lpstr>
      <vt:lpstr>What is a Cnidarian?</vt:lpstr>
      <vt:lpstr>What is a Cnidarian?</vt:lpstr>
      <vt:lpstr>What is a Cnidarian?</vt:lpstr>
      <vt:lpstr>Form and Function in Cnidarians</vt:lpstr>
      <vt:lpstr>Form and Function in Cnidarians</vt:lpstr>
      <vt:lpstr>Form and Function in Cnidarians</vt:lpstr>
      <vt:lpstr>Form and Function in Cnidarians</vt:lpstr>
      <vt:lpstr>Form and Function in Cnidarians</vt:lpstr>
      <vt:lpstr>Form and Function in Cnidarians</vt:lpstr>
      <vt:lpstr>Form and Function in Cnidarians</vt:lpstr>
      <vt:lpstr>Form and Function in Cnidarians</vt:lpstr>
      <vt:lpstr>Form and Function in Cnidarians</vt:lpstr>
      <vt:lpstr>Form and Function in Cnidarians</vt:lpstr>
      <vt:lpstr>Form and Function in Cnidarians</vt:lpstr>
      <vt:lpstr>Form and Function in Cnidarians</vt:lpstr>
      <vt:lpstr>Form and Function in Cnidarians</vt:lpstr>
      <vt:lpstr>Form and Function in Cnidarians</vt:lpstr>
      <vt:lpstr>Form and Function in Cnidarians</vt:lpstr>
      <vt:lpstr>Form and Function in Cnidarians</vt:lpstr>
      <vt:lpstr>Form and Function in Cnidarians</vt:lpstr>
      <vt:lpstr>Form and Function in Cnidarians</vt:lpstr>
      <vt:lpstr>Form and Function in Cnidarians</vt:lpstr>
      <vt:lpstr>Form and Function in Cnidarians</vt:lpstr>
      <vt:lpstr>Form and Function in Cnidarians</vt:lpstr>
      <vt:lpstr>Form and Function in Cnidarians</vt:lpstr>
      <vt:lpstr>Groups of Cnidarians</vt:lpstr>
      <vt:lpstr>Groups of Cnidarians</vt:lpstr>
      <vt:lpstr>Groups of Cnidarians</vt:lpstr>
      <vt:lpstr>Groups of Cnidarians</vt:lpstr>
      <vt:lpstr>Groups of Cnidarians</vt:lpstr>
      <vt:lpstr>Groups of Cnidarians</vt:lpstr>
      <vt:lpstr>Groups of Cnidarians</vt:lpstr>
      <vt:lpstr>Groups of Cnidarians</vt:lpstr>
      <vt:lpstr>Ecology of Corals</vt:lpstr>
      <vt:lpstr>Ecology of Corals</vt:lpstr>
      <vt:lpstr>Ecology of Corals</vt:lpstr>
      <vt:lpstr>Ecology of Corals</vt:lpstr>
      <vt:lpstr>26-3</vt:lpstr>
      <vt:lpstr>26-3</vt:lpstr>
      <vt:lpstr>26-3</vt:lpstr>
      <vt:lpstr>26-3</vt:lpstr>
      <vt:lpstr>26-3</vt:lpstr>
      <vt:lpstr>26-3</vt:lpstr>
      <vt:lpstr>END OF SECTION</vt:lpstr>
    </vt:vector>
  </TitlesOfParts>
  <Company>Laura Baselice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Biology</dc:title>
  <dc:creator>Nixon Kerry</dc:creator>
  <cp:lastModifiedBy>Kerry Nixon</cp:lastModifiedBy>
  <cp:revision>10</cp:revision>
  <dcterms:modified xsi:type="dcterms:W3CDTF">2011-11-02T19:59:32Z</dcterms:modified>
</cp:coreProperties>
</file>