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14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slideLayouts/slideLayout16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heme/theme15.xml" ContentType="application/vnd.openxmlformats-officedocument.theme+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37.xml" ContentType="application/vnd.openxmlformats-officedocument.presentationml.slideLayout+xml"/>
  <Override PartName="/ppt/slideLayouts/slideLayout148.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12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notesSlides/notesSlide18.xml" ContentType="application/vnd.openxmlformats-officedocument.presentationml.notesSlide+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51.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Masters/slideMaster13.xml" ContentType="application/vnd.openxmlformats-officedocument.presentationml.slideMaster+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4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45.xml" ContentType="application/vnd.openxmlformats-officedocument.presentationml.slideLayout+xml"/>
  <Override PartName="/ppt/slideLayouts/slideLayout163.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52.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notesSlides/notesSlide45.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notesSlides/notesSlide34.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slideLayouts/slideLayout88.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notesSlides/notesSlide47.xml" ContentType="application/vnd.openxmlformats-officedocument.presentationml.notesSlide+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681" r:id="rId2"/>
    <p:sldMasterId id="2147483650" r:id="rId3"/>
    <p:sldMasterId id="2147483664" r:id="rId4"/>
    <p:sldMasterId id="2147483687" r:id="rId5"/>
    <p:sldMasterId id="2147483656" r:id="rId6"/>
    <p:sldMasterId id="2147483673" r:id="rId7"/>
    <p:sldMasterId id="2147483674" r:id="rId8"/>
    <p:sldMasterId id="2147483666" r:id="rId9"/>
    <p:sldMasterId id="2147483670" r:id="rId10"/>
    <p:sldMasterId id="2147483671" r:id="rId11"/>
    <p:sldMasterId id="2147483667" r:id="rId12"/>
    <p:sldMasterId id="2147483678" r:id="rId13"/>
    <p:sldMasterId id="2147483685" r:id="rId14"/>
    <p:sldMasterId id="2147483686" r:id="rId15"/>
  </p:sldMasterIdLst>
  <p:notesMasterIdLst>
    <p:notesMasterId r:id="rId64"/>
  </p:notesMasterIdLst>
  <p:sldIdLst>
    <p:sldId id="256" r:id="rId16"/>
    <p:sldId id="265" r:id="rId17"/>
    <p:sldId id="257" r:id="rId18"/>
    <p:sldId id="278" r:id="rId19"/>
    <p:sldId id="277" r:id="rId20"/>
    <p:sldId id="260" r:id="rId21"/>
    <p:sldId id="263" r:id="rId22"/>
    <p:sldId id="324" r:id="rId23"/>
    <p:sldId id="326" r:id="rId24"/>
    <p:sldId id="325" r:id="rId25"/>
    <p:sldId id="280" r:id="rId26"/>
    <p:sldId id="273"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22" r:id="rId44"/>
    <p:sldId id="323" r:id="rId45"/>
    <p:sldId id="304" r:id="rId46"/>
    <p:sldId id="305" r:id="rId47"/>
    <p:sldId id="306" r:id="rId48"/>
    <p:sldId id="307" r:id="rId49"/>
    <p:sldId id="308" r:id="rId50"/>
    <p:sldId id="279" r:id="rId51"/>
    <p:sldId id="310" r:id="rId52"/>
    <p:sldId id="311" r:id="rId53"/>
    <p:sldId id="312" r:id="rId54"/>
    <p:sldId id="313" r:id="rId55"/>
    <p:sldId id="314" r:id="rId56"/>
    <p:sldId id="315" r:id="rId57"/>
    <p:sldId id="316" r:id="rId58"/>
    <p:sldId id="317" r:id="rId59"/>
    <p:sldId id="318" r:id="rId60"/>
    <p:sldId id="319" r:id="rId61"/>
    <p:sldId id="320" r:id="rId62"/>
    <p:sldId id="275" r:id="rId63"/>
  </p:sldIdLst>
  <p:sldSz cx="9144000" cy="6858000" type="screen4x3"/>
  <p:notesSz cx="6858000" cy="9144000"/>
  <p:defaultTextStyle>
    <a:defPPr>
      <a:defRPr lang="en-US"/>
    </a:defPPr>
    <a:lvl1pPr algn="l" rtl="0" fontAlgn="base">
      <a:spcBef>
        <a:spcPct val="0"/>
      </a:spcBef>
      <a:spcAft>
        <a:spcPct val="0"/>
      </a:spcAft>
      <a:defRPr sz="2800" b="1" kern="1200">
        <a:solidFill>
          <a:schemeClr val="bg1"/>
        </a:solidFill>
        <a:effectLst>
          <a:outerShdw blurRad="38100" dist="38100" dir="2700000" algn="tl">
            <a:srgbClr val="000000">
              <a:alpha val="43137"/>
            </a:srgbClr>
          </a:outerShdw>
        </a:effectLst>
        <a:latin typeface="Arial" charset="0"/>
        <a:ea typeface="+mn-ea"/>
        <a:cs typeface="+mn-cs"/>
      </a:defRPr>
    </a:lvl1pPr>
    <a:lvl2pPr marL="457200" algn="l" rtl="0" fontAlgn="base">
      <a:spcBef>
        <a:spcPct val="0"/>
      </a:spcBef>
      <a:spcAft>
        <a:spcPct val="0"/>
      </a:spcAft>
      <a:defRPr sz="2800" b="1" kern="1200">
        <a:solidFill>
          <a:schemeClr val="bg1"/>
        </a:solidFill>
        <a:effectLst>
          <a:outerShdw blurRad="38100" dist="38100" dir="2700000" algn="tl">
            <a:srgbClr val="000000">
              <a:alpha val="43137"/>
            </a:srgbClr>
          </a:outerShdw>
        </a:effectLst>
        <a:latin typeface="Arial" charset="0"/>
        <a:ea typeface="+mn-ea"/>
        <a:cs typeface="+mn-cs"/>
      </a:defRPr>
    </a:lvl2pPr>
    <a:lvl3pPr marL="914400" algn="l" rtl="0" fontAlgn="base">
      <a:spcBef>
        <a:spcPct val="0"/>
      </a:spcBef>
      <a:spcAft>
        <a:spcPct val="0"/>
      </a:spcAft>
      <a:defRPr sz="2800" b="1" kern="1200">
        <a:solidFill>
          <a:schemeClr val="bg1"/>
        </a:solidFill>
        <a:effectLst>
          <a:outerShdw blurRad="38100" dist="38100" dir="2700000" algn="tl">
            <a:srgbClr val="000000">
              <a:alpha val="43137"/>
            </a:srgbClr>
          </a:outerShdw>
        </a:effectLst>
        <a:latin typeface="Arial" charset="0"/>
        <a:ea typeface="+mn-ea"/>
        <a:cs typeface="+mn-cs"/>
      </a:defRPr>
    </a:lvl3pPr>
    <a:lvl4pPr marL="1371600" algn="l" rtl="0" fontAlgn="base">
      <a:spcBef>
        <a:spcPct val="0"/>
      </a:spcBef>
      <a:spcAft>
        <a:spcPct val="0"/>
      </a:spcAft>
      <a:defRPr sz="2800" b="1" kern="1200">
        <a:solidFill>
          <a:schemeClr val="bg1"/>
        </a:solidFill>
        <a:effectLst>
          <a:outerShdw blurRad="38100" dist="38100" dir="2700000" algn="tl">
            <a:srgbClr val="000000">
              <a:alpha val="43137"/>
            </a:srgbClr>
          </a:outerShdw>
        </a:effectLst>
        <a:latin typeface="Arial" charset="0"/>
        <a:ea typeface="+mn-ea"/>
        <a:cs typeface="+mn-cs"/>
      </a:defRPr>
    </a:lvl4pPr>
    <a:lvl5pPr marL="1828800" algn="l" rtl="0" fontAlgn="base">
      <a:spcBef>
        <a:spcPct val="0"/>
      </a:spcBef>
      <a:spcAft>
        <a:spcPct val="0"/>
      </a:spcAft>
      <a:defRPr sz="2800" b="1" kern="1200">
        <a:solidFill>
          <a:schemeClr val="bg1"/>
        </a:solidFill>
        <a:effectLst>
          <a:outerShdw blurRad="38100" dist="38100" dir="2700000" algn="tl">
            <a:srgbClr val="000000">
              <a:alpha val="43137"/>
            </a:srgbClr>
          </a:outerShdw>
        </a:effectLst>
        <a:latin typeface="Arial" charset="0"/>
        <a:ea typeface="+mn-ea"/>
        <a:cs typeface="+mn-cs"/>
      </a:defRPr>
    </a:lvl5pPr>
    <a:lvl6pPr marL="2286000" algn="l" defTabSz="914400" rtl="0" eaLnBrk="1" latinLnBrk="0" hangingPunct="1">
      <a:defRPr sz="2800" b="1" kern="1200">
        <a:solidFill>
          <a:schemeClr val="bg1"/>
        </a:solidFill>
        <a:effectLst>
          <a:outerShdw blurRad="38100" dist="38100" dir="2700000" algn="tl">
            <a:srgbClr val="000000">
              <a:alpha val="43137"/>
            </a:srgbClr>
          </a:outerShdw>
        </a:effectLst>
        <a:latin typeface="Arial" charset="0"/>
        <a:ea typeface="+mn-ea"/>
        <a:cs typeface="+mn-cs"/>
      </a:defRPr>
    </a:lvl6pPr>
    <a:lvl7pPr marL="2743200" algn="l" defTabSz="914400" rtl="0" eaLnBrk="1" latinLnBrk="0" hangingPunct="1">
      <a:defRPr sz="2800" b="1" kern="1200">
        <a:solidFill>
          <a:schemeClr val="bg1"/>
        </a:solidFill>
        <a:effectLst>
          <a:outerShdw blurRad="38100" dist="38100" dir="2700000" algn="tl">
            <a:srgbClr val="000000">
              <a:alpha val="43137"/>
            </a:srgbClr>
          </a:outerShdw>
        </a:effectLst>
        <a:latin typeface="Arial" charset="0"/>
        <a:ea typeface="+mn-ea"/>
        <a:cs typeface="+mn-cs"/>
      </a:defRPr>
    </a:lvl7pPr>
    <a:lvl8pPr marL="3200400" algn="l" defTabSz="914400" rtl="0" eaLnBrk="1" latinLnBrk="0" hangingPunct="1">
      <a:defRPr sz="2800" b="1" kern="1200">
        <a:solidFill>
          <a:schemeClr val="bg1"/>
        </a:solidFill>
        <a:effectLst>
          <a:outerShdw blurRad="38100" dist="38100" dir="2700000" algn="tl">
            <a:srgbClr val="000000">
              <a:alpha val="43137"/>
            </a:srgbClr>
          </a:outerShdw>
        </a:effectLst>
        <a:latin typeface="Arial" charset="0"/>
        <a:ea typeface="+mn-ea"/>
        <a:cs typeface="+mn-cs"/>
      </a:defRPr>
    </a:lvl8pPr>
    <a:lvl9pPr marL="3657600" algn="l" defTabSz="914400" rtl="0" eaLnBrk="1" latinLnBrk="0" hangingPunct="1">
      <a:defRPr sz="2800" b="1" kern="1200">
        <a:solidFill>
          <a:schemeClr val="bg1"/>
        </a:solidFill>
        <a:effectLst>
          <a:outerShdw blurRad="38100" dist="38100" dir="2700000" algn="tl">
            <a:srgbClr val="000000">
              <a:alpha val="43137"/>
            </a:srgbClr>
          </a:outerShdw>
        </a:effectLst>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72E4"/>
    <a:srgbClr val="7997EB"/>
    <a:srgbClr val="9CB2F0"/>
    <a:srgbClr val="6699FF"/>
    <a:srgbClr val="A50000"/>
    <a:srgbClr val="9371E9"/>
    <a:srgbClr val="BC88EC"/>
    <a:srgbClr val="4A6FE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1" autoAdjust="0"/>
    <p:restoredTop sz="92072" autoAdjust="0"/>
  </p:normalViewPr>
  <p:slideViewPr>
    <p:cSldViewPr snapToGrid="0">
      <p:cViewPr varScale="1">
        <p:scale>
          <a:sx n="40" d="100"/>
          <a:sy n="40" d="100"/>
        </p:scale>
        <p:origin x="-738" y="-114"/>
      </p:cViewPr>
      <p:guideLst>
        <p:guide orient="horz" pos="4154"/>
        <p:guide pos="204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016"/>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61" Type="http://schemas.openxmlformats.org/officeDocument/2006/relationships/slide" Target="slides/slide46.xml"/><Relationship Id="rId10" Type="http://schemas.openxmlformats.org/officeDocument/2006/relationships/slideMaster" Target="slideMasters/slideMaster10.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36.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theme" Target="theme/theme1.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effectLst/>
              </a:defRPr>
            </a:lvl1pPr>
          </a:lstStyle>
          <a:p>
            <a:endParaRPr lang="en-US"/>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effectLst/>
              </a:defRPr>
            </a:lvl1pPr>
          </a:lstStyle>
          <a:p>
            <a:endParaRPr lang="en-US"/>
          </a:p>
        </p:txBody>
      </p:sp>
      <p:sp>
        <p:nvSpPr>
          <p:cNvPr id="36868"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effectLst/>
              </a:defRPr>
            </a:lvl1pPr>
          </a:lstStyle>
          <a:p>
            <a:endParaRPr lang="en-US"/>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effectLst/>
              </a:defRPr>
            </a:lvl1pPr>
          </a:lstStyle>
          <a:p>
            <a:fld id="{0C4B73F5-9E99-4942-BC94-21E8D68D4F7B}"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B74ADF-A245-4D76-A764-063196CA5E61}" type="slidenum">
              <a:rPr lang="en-US"/>
              <a:pPr/>
              <a:t>1</a:t>
            </a:fld>
            <a:endParaRPr lang="en-US"/>
          </a:p>
        </p:txBody>
      </p:sp>
      <p:sp>
        <p:nvSpPr>
          <p:cNvPr id="674818" name="Rectangle 2"/>
          <p:cNvSpPr>
            <a:spLocks noRot="1" noChangeArrowheads="1" noTextEdit="1"/>
          </p:cNvSpPr>
          <p:nvPr>
            <p:ph type="sldImg"/>
          </p:nvPr>
        </p:nvSpPr>
        <p:spPr>
          <a:ln/>
        </p:spPr>
      </p:sp>
      <p:sp>
        <p:nvSpPr>
          <p:cNvPr id="67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4BEFD-E827-4237-A21F-33D45C549F60}" type="slidenum">
              <a:rPr lang="en-US"/>
              <a:pPr/>
              <a:t>10</a:t>
            </a:fld>
            <a:endParaRPr lang="en-US"/>
          </a:p>
        </p:txBody>
      </p:sp>
      <p:sp>
        <p:nvSpPr>
          <p:cNvPr id="1327106" name="Rectangle 2"/>
          <p:cNvSpPr>
            <a:spLocks noRot="1" noChangeArrowheads="1" noTextEdit="1"/>
          </p:cNvSpPr>
          <p:nvPr>
            <p:ph type="sldImg"/>
          </p:nvPr>
        </p:nvSpPr>
        <p:spPr>
          <a:ln/>
        </p:spPr>
      </p:sp>
      <p:sp>
        <p:nvSpPr>
          <p:cNvPr id="1327107" name="Rectangle 3"/>
          <p:cNvSpPr>
            <a:spLocks noGrp="1" noChangeArrowheads="1"/>
          </p:cNvSpPr>
          <p:nvPr>
            <p:ph type="body" idx="1"/>
          </p:nvPr>
        </p:nvSpPr>
        <p:spPr/>
        <p:txBody>
          <a:bodyPr/>
          <a:lstStyle/>
          <a:p>
            <a:r>
              <a:rPr lang="en-US" b="1"/>
              <a:t>The characteristics of amphibians include adaptations for living partially on land</a:t>
            </a:r>
            <a:r>
              <a:rPr lang="en-US"/>
              <a:t>. For example, lungs enable adult amphibians to obtain oxygen from air.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5A21C2-A995-4297-9B41-B645F33EEC41}" type="slidenum">
              <a:rPr lang="en-US"/>
              <a:pPr/>
              <a:t>11</a:t>
            </a:fld>
            <a:endParaRPr lang="en-US"/>
          </a:p>
        </p:txBody>
      </p:sp>
      <p:sp>
        <p:nvSpPr>
          <p:cNvPr id="1230850" name="Rectangle 2"/>
          <p:cNvSpPr>
            <a:spLocks noRot="1" noChangeArrowheads="1" noTextEdit="1"/>
          </p:cNvSpPr>
          <p:nvPr>
            <p:ph type="sldImg"/>
          </p:nvPr>
        </p:nvSpPr>
        <p:spPr>
          <a:ln/>
        </p:spPr>
      </p:sp>
      <p:sp>
        <p:nvSpPr>
          <p:cNvPr id="12308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5B37F6C-AA24-4958-B790-47B555EECFAD}" type="slidenum">
              <a:rPr lang="en-US"/>
              <a:pPr/>
              <a:t>12</a:t>
            </a:fld>
            <a:endParaRPr lang="en-US"/>
          </a:p>
        </p:txBody>
      </p:sp>
      <p:sp>
        <p:nvSpPr>
          <p:cNvPr id="680962" name="Rectangle 2"/>
          <p:cNvSpPr>
            <a:spLocks noRot="1" noChangeArrowheads="1" noTextEdit="1"/>
          </p:cNvSpPr>
          <p:nvPr>
            <p:ph type="sldImg"/>
          </p:nvPr>
        </p:nvSpPr>
        <p:spPr>
          <a:ln/>
        </p:spPr>
      </p:sp>
      <p:sp>
        <p:nvSpPr>
          <p:cNvPr id="68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AC8067-C4F2-4A9D-A23F-5F06547B1467}" type="slidenum">
              <a:rPr lang="en-US"/>
              <a:pPr/>
              <a:t>13</a:t>
            </a:fld>
            <a:endParaRPr lang="en-US"/>
          </a:p>
        </p:txBody>
      </p:sp>
      <p:sp>
        <p:nvSpPr>
          <p:cNvPr id="1241090" name="Rectangle 2"/>
          <p:cNvSpPr>
            <a:spLocks noRot="1" noChangeArrowheads="1" noTextEdit="1"/>
          </p:cNvSpPr>
          <p:nvPr>
            <p:ph type="sldImg"/>
          </p:nvPr>
        </p:nvSpPr>
        <p:spPr>
          <a:ln/>
        </p:spPr>
      </p:sp>
      <p:sp>
        <p:nvSpPr>
          <p:cNvPr id="1241091" name="Rectangle 3"/>
          <p:cNvSpPr>
            <a:spLocks noGrp="1" noChangeArrowheads="1"/>
          </p:cNvSpPr>
          <p:nvPr>
            <p:ph type="body" idx="1"/>
          </p:nvPr>
        </p:nvSpPr>
        <p:spPr/>
        <p:txBody>
          <a:bodyPr/>
          <a:lstStyle/>
          <a:p>
            <a:r>
              <a:rPr lang="en-US"/>
              <a:t>This illustration shows the organs of a frog’s digestive system. </a:t>
            </a:r>
            <a:endParaRPr lang="en-US" b="1" i="1"/>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EB8075-B51E-45FA-B381-3AF71C59888A}" type="slidenum">
              <a:rPr lang="en-US"/>
              <a:pPr/>
              <a:t>14</a:t>
            </a:fld>
            <a:endParaRPr lang="en-US"/>
          </a:p>
        </p:txBody>
      </p:sp>
      <p:sp>
        <p:nvSpPr>
          <p:cNvPr id="1243138" name="Rectangle 2"/>
          <p:cNvSpPr>
            <a:spLocks noRot="1" noChangeArrowheads="1" noTextEdit="1"/>
          </p:cNvSpPr>
          <p:nvPr>
            <p:ph type="sldImg"/>
          </p:nvPr>
        </p:nvSpPr>
        <p:spPr>
          <a:ln/>
        </p:spPr>
      </p:sp>
      <p:sp>
        <p:nvSpPr>
          <p:cNvPr id="12431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D7E552-42EF-4824-AB60-3E39BDA2BFF4}" type="slidenum">
              <a:rPr lang="en-US"/>
              <a:pPr/>
              <a:t>15</a:t>
            </a:fld>
            <a:endParaRPr lang="en-US"/>
          </a:p>
        </p:txBody>
      </p:sp>
      <p:sp>
        <p:nvSpPr>
          <p:cNvPr id="1245186" name="Rectangle 2"/>
          <p:cNvSpPr>
            <a:spLocks noRot="1" noChangeArrowheads="1" noTextEdit="1"/>
          </p:cNvSpPr>
          <p:nvPr>
            <p:ph type="sldImg"/>
          </p:nvPr>
        </p:nvSpPr>
        <p:spPr>
          <a:ln/>
        </p:spPr>
      </p:sp>
      <p:sp>
        <p:nvSpPr>
          <p:cNvPr id="1245187" name="Rectangle 3"/>
          <p:cNvSpPr>
            <a:spLocks noGrp="1" noChangeArrowheads="1"/>
          </p:cNvSpPr>
          <p:nvPr>
            <p:ph type="body" idx="1"/>
          </p:nvPr>
        </p:nvSpPr>
        <p:spPr/>
        <p:txBody>
          <a:bodyPr/>
          <a:lstStyle/>
          <a:p>
            <a:r>
              <a:rPr lang="en-US"/>
              <a:t>This illustration shows the organs of a frog’s digestive system. </a:t>
            </a:r>
            <a:endParaRPr lang="en-US" b="1" i="1"/>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6E4406E-D05E-4D25-B660-070CEEF76627}" type="slidenum">
              <a:rPr lang="en-US"/>
              <a:pPr/>
              <a:t>16</a:t>
            </a:fld>
            <a:endParaRPr lang="en-US"/>
          </a:p>
        </p:txBody>
      </p:sp>
      <p:sp>
        <p:nvSpPr>
          <p:cNvPr id="1247234" name="Rectangle 2"/>
          <p:cNvSpPr>
            <a:spLocks noRot="1" noChangeArrowheads="1" noTextEdit="1"/>
          </p:cNvSpPr>
          <p:nvPr>
            <p:ph type="sldImg"/>
          </p:nvPr>
        </p:nvSpPr>
        <p:spPr>
          <a:ln/>
        </p:spPr>
      </p:sp>
      <p:sp>
        <p:nvSpPr>
          <p:cNvPr id="1247235" name="Rectangle 3"/>
          <p:cNvSpPr>
            <a:spLocks noGrp="1" noChangeArrowheads="1"/>
          </p:cNvSpPr>
          <p:nvPr>
            <p:ph type="body" idx="1"/>
          </p:nvPr>
        </p:nvSpPr>
        <p:spPr/>
        <p:txBody>
          <a:bodyPr/>
          <a:lstStyle/>
          <a:p>
            <a:r>
              <a:rPr lang="en-US"/>
              <a:t>This illustration shows the organs of a frog’s digestive system. </a:t>
            </a:r>
            <a:endParaRPr lang="en-US" b="1" i="1"/>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B3F2F0-DFE0-4225-8D01-C1B3FB489684}" type="slidenum">
              <a:rPr lang="en-US"/>
              <a:pPr/>
              <a:t>17</a:t>
            </a:fld>
            <a:endParaRPr lang="en-US"/>
          </a:p>
        </p:txBody>
      </p:sp>
      <p:sp>
        <p:nvSpPr>
          <p:cNvPr id="1249282" name="Rectangle 2"/>
          <p:cNvSpPr>
            <a:spLocks noRot="1" noChangeArrowheads="1" noTextEdit="1"/>
          </p:cNvSpPr>
          <p:nvPr>
            <p:ph type="sldImg"/>
          </p:nvPr>
        </p:nvSpPr>
        <p:spPr>
          <a:ln/>
        </p:spPr>
      </p:sp>
      <p:sp>
        <p:nvSpPr>
          <p:cNvPr id="1249283" name="Rectangle 3"/>
          <p:cNvSpPr>
            <a:spLocks noGrp="1" noChangeArrowheads="1"/>
          </p:cNvSpPr>
          <p:nvPr>
            <p:ph type="body" idx="1"/>
          </p:nvPr>
        </p:nvSpPr>
        <p:spPr/>
        <p:txBody>
          <a:bodyPr/>
          <a:lstStyle/>
          <a:p>
            <a:r>
              <a:rPr lang="en-US"/>
              <a:t>This illustration shows the organs of a frog’s digestive system. </a:t>
            </a:r>
            <a:endParaRPr lang="en-US" b="1" i="1"/>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715E94-CAC0-4268-84DD-473A4178538C}" type="slidenum">
              <a:rPr lang="en-US"/>
              <a:pPr/>
              <a:t>18</a:t>
            </a:fld>
            <a:endParaRPr lang="en-US"/>
          </a:p>
        </p:txBody>
      </p:sp>
      <p:sp>
        <p:nvSpPr>
          <p:cNvPr id="1251330" name="Rectangle 2"/>
          <p:cNvSpPr>
            <a:spLocks noRot="1" noChangeArrowheads="1" noTextEdit="1"/>
          </p:cNvSpPr>
          <p:nvPr>
            <p:ph type="sldImg"/>
          </p:nvPr>
        </p:nvSpPr>
        <p:spPr>
          <a:ln/>
        </p:spPr>
      </p:sp>
      <p:sp>
        <p:nvSpPr>
          <p:cNvPr id="1251331" name="Rectangle 3"/>
          <p:cNvSpPr>
            <a:spLocks noGrp="1" noChangeArrowheads="1"/>
          </p:cNvSpPr>
          <p:nvPr>
            <p:ph type="body" idx="1"/>
          </p:nvPr>
        </p:nvSpPr>
        <p:spPr/>
        <p:txBody>
          <a:bodyPr/>
          <a:lstStyle/>
          <a:p>
            <a:r>
              <a:rPr lang="en-US"/>
              <a:t>This illustration shows the organs of a frog’s digestive system. </a:t>
            </a:r>
            <a:endParaRPr lang="en-US" b="1" i="1"/>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1F8A98-682B-476B-A3ED-2062A5559CA7}" type="slidenum">
              <a:rPr lang="en-US"/>
              <a:pPr/>
              <a:t>19</a:t>
            </a:fld>
            <a:endParaRPr lang="en-US"/>
          </a:p>
        </p:txBody>
      </p:sp>
      <p:sp>
        <p:nvSpPr>
          <p:cNvPr id="1253378" name="Rectangle 2"/>
          <p:cNvSpPr>
            <a:spLocks noRot="1" noChangeArrowheads="1" noTextEdit="1"/>
          </p:cNvSpPr>
          <p:nvPr>
            <p:ph type="sldImg"/>
          </p:nvPr>
        </p:nvSpPr>
        <p:spPr>
          <a:ln/>
        </p:spPr>
      </p:sp>
      <p:sp>
        <p:nvSpPr>
          <p:cNvPr id="12533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AEB2E7-036A-44E1-9467-E8A58713FD6D}" type="slidenum">
              <a:rPr lang="en-US"/>
              <a:pPr/>
              <a:t>2</a:t>
            </a:fld>
            <a:endParaRPr lang="en-US"/>
          </a:p>
        </p:txBody>
      </p:sp>
      <p:sp>
        <p:nvSpPr>
          <p:cNvPr id="675842" name="Rectangle 2"/>
          <p:cNvSpPr>
            <a:spLocks noRot="1" noChangeArrowheads="1" noTextEdit="1"/>
          </p:cNvSpPr>
          <p:nvPr>
            <p:ph type="sldImg"/>
          </p:nvPr>
        </p:nvSpPr>
        <p:spPr>
          <a:ln/>
        </p:spPr>
      </p:sp>
      <p:sp>
        <p:nvSpPr>
          <p:cNvPr id="675843" name="Rectangle 3"/>
          <p:cNvSpPr>
            <a:spLocks noGrp="1" noChangeArrowheads="1"/>
          </p:cNvSpPr>
          <p:nvPr>
            <p:ph type="body" idx="1"/>
          </p:nvPr>
        </p:nvSpPr>
        <p:spPr/>
        <p:txBody>
          <a:bodyPr/>
          <a:lstStyle/>
          <a:p>
            <a:r>
              <a:rPr lang="en-US"/>
              <a:t>Photo Credit: Animals Animals/©Bill Beatty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2422A2-8AF0-4B02-9F2F-FA50AD33991B}" type="slidenum">
              <a:rPr lang="en-US"/>
              <a:pPr/>
              <a:t>20</a:t>
            </a:fld>
            <a:endParaRPr lang="en-US"/>
          </a:p>
        </p:txBody>
      </p:sp>
      <p:sp>
        <p:nvSpPr>
          <p:cNvPr id="1255426" name="Rectangle 2"/>
          <p:cNvSpPr>
            <a:spLocks noRot="1" noChangeArrowheads="1" noTextEdit="1"/>
          </p:cNvSpPr>
          <p:nvPr>
            <p:ph type="sldImg"/>
          </p:nvPr>
        </p:nvSpPr>
        <p:spPr>
          <a:ln/>
        </p:spPr>
      </p:sp>
      <p:sp>
        <p:nvSpPr>
          <p:cNvPr id="12554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B750AE-E6E9-4BC1-BE69-C829A0D40BEA}" type="slidenum">
              <a:rPr lang="en-US"/>
              <a:pPr/>
              <a:t>21</a:t>
            </a:fld>
            <a:endParaRPr lang="en-US"/>
          </a:p>
        </p:txBody>
      </p:sp>
      <p:sp>
        <p:nvSpPr>
          <p:cNvPr id="1257474" name="Rectangle 2"/>
          <p:cNvSpPr>
            <a:spLocks noRot="1" noChangeArrowheads="1" noTextEdit="1"/>
          </p:cNvSpPr>
          <p:nvPr>
            <p:ph type="sldImg"/>
          </p:nvPr>
        </p:nvSpPr>
        <p:spPr>
          <a:ln/>
        </p:spPr>
      </p:sp>
      <p:sp>
        <p:nvSpPr>
          <p:cNvPr id="12574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DD9584-801A-4B36-8B5A-92E1347EC414}" type="slidenum">
              <a:rPr lang="en-US"/>
              <a:pPr/>
              <a:t>22</a:t>
            </a:fld>
            <a:endParaRPr lang="en-US"/>
          </a:p>
        </p:txBody>
      </p:sp>
      <p:sp>
        <p:nvSpPr>
          <p:cNvPr id="1259522" name="Rectangle 2"/>
          <p:cNvSpPr>
            <a:spLocks noRot="1" noChangeArrowheads="1" noTextEdit="1"/>
          </p:cNvSpPr>
          <p:nvPr>
            <p:ph type="sldImg"/>
          </p:nvPr>
        </p:nvSpPr>
        <p:spPr>
          <a:ln/>
        </p:spPr>
      </p:sp>
      <p:sp>
        <p:nvSpPr>
          <p:cNvPr id="1259523" name="Rectangle 3"/>
          <p:cNvSpPr>
            <a:spLocks noGrp="1" noChangeArrowheads="1"/>
          </p:cNvSpPr>
          <p:nvPr>
            <p:ph type="body" idx="1"/>
          </p:nvPr>
        </p:nvSpPr>
        <p:spPr/>
        <p:txBody>
          <a:bodyPr/>
          <a:lstStyle/>
          <a:p>
            <a:r>
              <a:rPr lang="en-US"/>
              <a:t>Like all vertebrates, amphibians have a circulatory system and an excretory system. An amphibian’s heart has three chambers—two atria and one ventricle. Although some wastes diffuse across the skin, kidneys remove most wastes from the bloodstream. </a:t>
            </a:r>
            <a:endParaRPr lang="en-US" b="1" i="1"/>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4931F7-40BD-4BD0-89E7-CD6C252031DE}" type="slidenum">
              <a:rPr lang="en-US"/>
              <a:pPr/>
              <a:t>23</a:t>
            </a:fld>
            <a:endParaRPr lang="en-US"/>
          </a:p>
        </p:txBody>
      </p:sp>
      <p:sp>
        <p:nvSpPr>
          <p:cNvPr id="1261570" name="Rectangle 2"/>
          <p:cNvSpPr>
            <a:spLocks noRot="1" noChangeArrowheads="1" noTextEdit="1"/>
          </p:cNvSpPr>
          <p:nvPr>
            <p:ph type="sldImg"/>
          </p:nvPr>
        </p:nvSpPr>
        <p:spPr>
          <a:ln/>
        </p:spPr>
      </p:sp>
      <p:sp>
        <p:nvSpPr>
          <p:cNvPr id="1261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5188AC-3D52-4F01-A3F0-B75B3492FA24}" type="slidenum">
              <a:rPr lang="en-US"/>
              <a:pPr/>
              <a:t>24</a:t>
            </a:fld>
            <a:endParaRPr lang="en-US"/>
          </a:p>
        </p:txBody>
      </p:sp>
      <p:sp>
        <p:nvSpPr>
          <p:cNvPr id="1265666" name="Rectangle 2"/>
          <p:cNvSpPr>
            <a:spLocks noRot="1" noChangeArrowheads="1" noTextEdit="1"/>
          </p:cNvSpPr>
          <p:nvPr>
            <p:ph type="sldImg"/>
          </p:nvPr>
        </p:nvSpPr>
        <p:spPr>
          <a:ln/>
        </p:spPr>
      </p:sp>
      <p:sp>
        <p:nvSpPr>
          <p:cNvPr id="1265667" name="Rectangle 3"/>
          <p:cNvSpPr>
            <a:spLocks noGrp="1" noChangeArrowheads="1"/>
          </p:cNvSpPr>
          <p:nvPr>
            <p:ph type="body" idx="1"/>
          </p:nvPr>
        </p:nvSpPr>
        <p:spPr/>
        <p:txBody>
          <a:bodyPr/>
          <a:lstStyle/>
          <a:p>
            <a:r>
              <a:rPr lang="en-US"/>
              <a:t>Like all vertebrates, amphibians have a circulatory system and an excretory system. An amphibian’s heart has three chambers—two atria and one ventricle.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C1816E-7959-4C17-B855-AC15415F00ED}" type="slidenum">
              <a:rPr lang="en-US"/>
              <a:pPr/>
              <a:t>25</a:t>
            </a:fld>
            <a:endParaRPr lang="en-US"/>
          </a:p>
        </p:txBody>
      </p:sp>
      <p:sp>
        <p:nvSpPr>
          <p:cNvPr id="1267714" name="Rectangle 2"/>
          <p:cNvSpPr>
            <a:spLocks noRot="1" noChangeArrowheads="1" noTextEdit="1"/>
          </p:cNvSpPr>
          <p:nvPr>
            <p:ph type="sldImg"/>
          </p:nvPr>
        </p:nvSpPr>
        <p:spPr>
          <a:ln/>
        </p:spPr>
      </p:sp>
      <p:sp>
        <p:nvSpPr>
          <p:cNvPr id="12677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E88C6A0-48CE-4DD9-A2F5-A603356D2071}" type="slidenum">
              <a:rPr lang="en-US"/>
              <a:pPr/>
              <a:t>26</a:t>
            </a:fld>
            <a:endParaRPr lang="en-US"/>
          </a:p>
        </p:txBody>
      </p:sp>
      <p:sp>
        <p:nvSpPr>
          <p:cNvPr id="1269762" name="Rectangle 2"/>
          <p:cNvSpPr>
            <a:spLocks noRot="1" noChangeArrowheads="1" noTextEdit="1"/>
          </p:cNvSpPr>
          <p:nvPr>
            <p:ph type="sldImg"/>
          </p:nvPr>
        </p:nvSpPr>
        <p:spPr>
          <a:ln/>
        </p:spPr>
      </p:sp>
      <p:sp>
        <p:nvSpPr>
          <p:cNvPr id="12697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352C75-516B-4950-B66D-B1050C47E871}" type="slidenum">
              <a:rPr lang="en-US"/>
              <a:pPr/>
              <a:t>27</a:t>
            </a:fld>
            <a:endParaRPr lang="en-US"/>
          </a:p>
        </p:txBody>
      </p:sp>
      <p:sp>
        <p:nvSpPr>
          <p:cNvPr id="1271810" name="Rectangle 2"/>
          <p:cNvSpPr>
            <a:spLocks noRot="1" noChangeArrowheads="1" noTextEdit="1"/>
          </p:cNvSpPr>
          <p:nvPr>
            <p:ph type="sldImg"/>
          </p:nvPr>
        </p:nvSpPr>
        <p:spPr>
          <a:ln/>
        </p:spPr>
      </p:sp>
      <p:sp>
        <p:nvSpPr>
          <p:cNvPr id="127181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4CFF8A-FBDA-42A1-AFBF-D51D9E6216F8}" type="slidenum">
              <a:rPr lang="en-US"/>
              <a:pPr/>
              <a:t>28</a:t>
            </a:fld>
            <a:endParaRPr lang="en-US"/>
          </a:p>
        </p:txBody>
      </p:sp>
      <p:sp>
        <p:nvSpPr>
          <p:cNvPr id="1273858" name="Rectangle 2"/>
          <p:cNvSpPr>
            <a:spLocks noRot="1" noChangeArrowheads="1" noTextEdit="1"/>
          </p:cNvSpPr>
          <p:nvPr>
            <p:ph type="sldImg"/>
          </p:nvPr>
        </p:nvSpPr>
        <p:spPr>
          <a:ln/>
        </p:spPr>
      </p:sp>
      <p:sp>
        <p:nvSpPr>
          <p:cNvPr id="1273859" name="Rectangle 3"/>
          <p:cNvSpPr>
            <a:spLocks noGrp="1" noChangeArrowheads="1"/>
          </p:cNvSpPr>
          <p:nvPr>
            <p:ph type="body" idx="1"/>
          </p:nvPr>
        </p:nvSpPr>
        <p:spPr/>
        <p:txBody>
          <a:bodyPr/>
          <a:lstStyle/>
          <a:p>
            <a:r>
              <a:rPr lang="en-US"/>
              <a:t>An amphibian typically begins its life in the water, then moves onto land as an adult. This diagram shows the process of metamorphosis in a frog. </a:t>
            </a:r>
            <a:endParaRPr lang="en-US" b="1" i="1"/>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B5C2FE-616A-4A78-935B-5561E1B46FEB}" type="slidenum">
              <a:rPr lang="en-US"/>
              <a:pPr/>
              <a:t>29</a:t>
            </a:fld>
            <a:endParaRPr lang="en-US"/>
          </a:p>
        </p:txBody>
      </p:sp>
      <p:sp>
        <p:nvSpPr>
          <p:cNvPr id="1320962" name="Rectangle 2"/>
          <p:cNvSpPr>
            <a:spLocks noRot="1" noChangeArrowheads="1" noTextEdit="1"/>
          </p:cNvSpPr>
          <p:nvPr>
            <p:ph type="sldImg"/>
          </p:nvPr>
        </p:nvSpPr>
        <p:spPr>
          <a:ln/>
        </p:spPr>
      </p:sp>
      <p:sp>
        <p:nvSpPr>
          <p:cNvPr id="1320963" name="Rectangle 3"/>
          <p:cNvSpPr>
            <a:spLocks noGrp="1" noChangeArrowheads="1"/>
          </p:cNvSpPr>
          <p:nvPr>
            <p:ph type="body" idx="1"/>
          </p:nvPr>
        </p:nvSpPr>
        <p:spPr/>
        <p:txBody>
          <a:bodyPr/>
          <a:lstStyle/>
          <a:p>
            <a:r>
              <a:rPr lang="en-US"/>
              <a:t>An amphibian typically begins its life in the water, then moves onto land as an adult. </a:t>
            </a:r>
            <a:endParaRPr lang="en-US" b="1" i="1"/>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C92FE6-BD89-4F41-94F1-D4BEF916EA2F}" type="slidenum">
              <a:rPr lang="en-US"/>
              <a:pPr/>
              <a:t>3</a:t>
            </a:fld>
            <a:endParaRPr lang="en-US"/>
          </a:p>
        </p:txBody>
      </p:sp>
      <p:sp>
        <p:nvSpPr>
          <p:cNvPr id="677890" name="Rectangle 2"/>
          <p:cNvSpPr>
            <a:spLocks noRot="1" noChangeArrowheads="1" noTextEdit="1"/>
          </p:cNvSpPr>
          <p:nvPr>
            <p:ph type="sldImg"/>
          </p:nvPr>
        </p:nvSpPr>
        <p:spPr>
          <a:ln/>
        </p:spPr>
      </p:sp>
      <p:sp>
        <p:nvSpPr>
          <p:cNvPr id="677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8DA920-4487-4757-9B43-88A455348C9E}" type="slidenum">
              <a:rPr lang="en-US"/>
              <a:pPr/>
              <a:t>30</a:t>
            </a:fld>
            <a:endParaRPr lang="en-US"/>
          </a:p>
        </p:txBody>
      </p:sp>
      <p:sp>
        <p:nvSpPr>
          <p:cNvPr id="1323010" name="Rectangle 2"/>
          <p:cNvSpPr>
            <a:spLocks noRot="1" noChangeArrowheads="1" noTextEdit="1"/>
          </p:cNvSpPr>
          <p:nvPr>
            <p:ph type="sldImg"/>
          </p:nvPr>
        </p:nvSpPr>
        <p:spPr>
          <a:ln/>
        </p:spPr>
      </p:sp>
      <p:sp>
        <p:nvSpPr>
          <p:cNvPr id="1323011" name="Rectangle 3"/>
          <p:cNvSpPr>
            <a:spLocks noGrp="1" noChangeArrowheads="1"/>
          </p:cNvSpPr>
          <p:nvPr>
            <p:ph type="body" idx="1"/>
          </p:nvPr>
        </p:nvSpPr>
        <p:spPr/>
        <p:txBody>
          <a:bodyPr/>
          <a:lstStyle/>
          <a:p>
            <a:r>
              <a:rPr lang="en-US"/>
              <a:t>An amphibian typically begins its life in the water, then moves onto land as an adult. </a:t>
            </a:r>
            <a:endParaRPr lang="en-US" b="1" i="1"/>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310A6D-3E23-411A-91B3-700FF632CE23}" type="slidenum">
              <a:rPr lang="en-US"/>
              <a:pPr/>
              <a:t>31</a:t>
            </a:fld>
            <a:endParaRPr lang="en-US"/>
          </a:p>
        </p:txBody>
      </p:sp>
      <p:sp>
        <p:nvSpPr>
          <p:cNvPr id="1282050" name="Rectangle 2"/>
          <p:cNvSpPr>
            <a:spLocks noRot="1" noChangeArrowheads="1" noTextEdit="1"/>
          </p:cNvSpPr>
          <p:nvPr>
            <p:ph type="sldImg"/>
          </p:nvPr>
        </p:nvSpPr>
        <p:spPr>
          <a:ln/>
        </p:spPr>
      </p:sp>
      <p:sp>
        <p:nvSpPr>
          <p:cNvPr id="1282051" name="Rectangle 3"/>
          <p:cNvSpPr>
            <a:spLocks noGrp="1" noChangeArrowheads="1"/>
          </p:cNvSpPr>
          <p:nvPr>
            <p:ph type="body" idx="1"/>
          </p:nvPr>
        </p:nvSpPr>
        <p:spPr/>
        <p:txBody>
          <a:bodyPr/>
          <a:lstStyle/>
          <a:p>
            <a:r>
              <a:rPr lang="en-US"/>
              <a:t>An amphibian typically begins its life in the water, then moves onto land as an adult. </a:t>
            </a:r>
            <a:endParaRPr lang="en-US" b="1" i="1"/>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32FABD-4DF1-48BE-A1E1-242E6D349E50}" type="slidenum">
              <a:rPr lang="en-US"/>
              <a:pPr/>
              <a:t>32</a:t>
            </a:fld>
            <a:endParaRPr lang="en-US"/>
          </a:p>
        </p:txBody>
      </p:sp>
      <p:sp>
        <p:nvSpPr>
          <p:cNvPr id="1284098" name="Rectangle 2"/>
          <p:cNvSpPr>
            <a:spLocks noRot="1" noChangeArrowheads="1" noTextEdit="1"/>
          </p:cNvSpPr>
          <p:nvPr>
            <p:ph type="sldImg"/>
          </p:nvPr>
        </p:nvSpPr>
        <p:spPr>
          <a:ln/>
        </p:spPr>
      </p:sp>
      <p:sp>
        <p:nvSpPr>
          <p:cNvPr id="12840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BF27CD-77B1-4796-B184-8147AEDDCC8E}" type="slidenum">
              <a:rPr lang="en-US"/>
              <a:pPr/>
              <a:t>33</a:t>
            </a:fld>
            <a:endParaRPr lang="en-US"/>
          </a:p>
        </p:txBody>
      </p:sp>
      <p:sp>
        <p:nvSpPr>
          <p:cNvPr id="1286146" name="Rectangle 2"/>
          <p:cNvSpPr>
            <a:spLocks noRot="1" noChangeArrowheads="1" noTextEdit="1"/>
          </p:cNvSpPr>
          <p:nvPr>
            <p:ph type="sldImg"/>
          </p:nvPr>
        </p:nvSpPr>
        <p:spPr>
          <a:ln/>
        </p:spPr>
      </p:sp>
      <p:sp>
        <p:nvSpPr>
          <p:cNvPr id="1286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5B1EE1-5A8D-4BEA-8BAB-9BD392E5FF16}" type="slidenum">
              <a:rPr lang="en-US"/>
              <a:pPr/>
              <a:t>34</a:t>
            </a:fld>
            <a:endParaRPr lang="en-US"/>
          </a:p>
        </p:txBody>
      </p:sp>
      <p:sp>
        <p:nvSpPr>
          <p:cNvPr id="1288194" name="Rectangle 2"/>
          <p:cNvSpPr>
            <a:spLocks noRot="1" noChangeArrowheads="1" noTextEdit="1"/>
          </p:cNvSpPr>
          <p:nvPr>
            <p:ph type="sldImg"/>
          </p:nvPr>
        </p:nvSpPr>
        <p:spPr>
          <a:ln/>
        </p:spPr>
      </p:sp>
      <p:sp>
        <p:nvSpPr>
          <p:cNvPr id="128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7CD4E2-B09F-45D9-B872-71BF2312E8B1}" type="slidenum">
              <a:rPr lang="en-US"/>
              <a:pPr/>
              <a:t>35</a:t>
            </a:fld>
            <a:endParaRPr lang="en-US"/>
          </a:p>
        </p:txBody>
      </p:sp>
      <p:sp>
        <p:nvSpPr>
          <p:cNvPr id="1290242" name="Rectangle 2"/>
          <p:cNvSpPr>
            <a:spLocks noRot="1" noChangeArrowheads="1" noTextEdit="1"/>
          </p:cNvSpPr>
          <p:nvPr>
            <p:ph type="sldImg"/>
          </p:nvPr>
        </p:nvSpPr>
        <p:spPr>
          <a:ln/>
        </p:spPr>
      </p:sp>
      <p:sp>
        <p:nvSpPr>
          <p:cNvPr id="1290243" name="Rectangle 3"/>
          <p:cNvSpPr>
            <a:spLocks noGrp="1" noChangeArrowheads="1"/>
          </p:cNvSpPr>
          <p:nvPr>
            <p:ph type="body" idx="1"/>
          </p:nvPr>
        </p:nvSpPr>
        <p:spPr/>
        <p:txBody>
          <a:bodyPr/>
          <a:lstStyle/>
          <a:p>
            <a:r>
              <a:rPr lang="en-US"/>
              <a:t>Photo Credit: Animals Animals/©Bill Beatty.  A frog’s eyes and ears are among its most important sensory organs. Transparent eyelids called nictitating membranes protect the eyes underwater and keep them moist in air. Tympanic membranes receive sound vibrations from air as well as water. </a:t>
            </a:r>
            <a:endParaRPr lang="en-US" b="1"/>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8E2D05-D482-4A41-8DE2-68D72137D8A9}" type="slidenum">
              <a:rPr lang="en-US"/>
              <a:pPr/>
              <a:t>36</a:t>
            </a:fld>
            <a:endParaRPr lang="en-US"/>
          </a:p>
        </p:txBody>
      </p:sp>
      <p:sp>
        <p:nvSpPr>
          <p:cNvPr id="1228802" name="Rectangle 2"/>
          <p:cNvSpPr>
            <a:spLocks noRot="1" noChangeArrowheads="1" noTextEdit="1"/>
          </p:cNvSpPr>
          <p:nvPr>
            <p:ph type="sldImg"/>
          </p:nvPr>
        </p:nvSpPr>
        <p:spPr>
          <a:ln/>
        </p:spPr>
      </p:sp>
      <p:sp>
        <p:nvSpPr>
          <p:cNvPr id="1228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83DCFA-4F25-46E9-8B45-FB108FF3999B}" type="slidenum">
              <a:rPr lang="en-US"/>
              <a:pPr/>
              <a:t>37</a:t>
            </a:fld>
            <a:endParaRPr lang="en-US"/>
          </a:p>
        </p:txBody>
      </p:sp>
      <p:sp>
        <p:nvSpPr>
          <p:cNvPr id="1294338" name="Rectangle 2"/>
          <p:cNvSpPr>
            <a:spLocks noRot="1" noChangeArrowheads="1" noTextEdit="1"/>
          </p:cNvSpPr>
          <p:nvPr>
            <p:ph type="sldImg"/>
          </p:nvPr>
        </p:nvSpPr>
        <p:spPr>
          <a:ln/>
        </p:spPr>
      </p:sp>
      <p:sp>
        <p:nvSpPr>
          <p:cNvPr id="12943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700504-3547-4FF7-A2B0-71B481C1C4F3}" type="slidenum">
              <a:rPr lang="en-US"/>
              <a:pPr/>
              <a:t>38</a:t>
            </a:fld>
            <a:endParaRPr lang="en-US"/>
          </a:p>
        </p:txBody>
      </p:sp>
      <p:sp>
        <p:nvSpPr>
          <p:cNvPr id="1296386" name="Rectangle 2"/>
          <p:cNvSpPr>
            <a:spLocks noRot="1" noChangeArrowheads="1" noTextEdit="1"/>
          </p:cNvSpPr>
          <p:nvPr>
            <p:ph type="sldImg"/>
          </p:nvPr>
        </p:nvSpPr>
        <p:spPr>
          <a:ln/>
        </p:spPr>
      </p:sp>
      <p:sp>
        <p:nvSpPr>
          <p:cNvPr id="12963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7C7ED5-8778-4E9B-B284-47F0E2F93404}" type="slidenum">
              <a:rPr lang="en-US"/>
              <a:pPr/>
              <a:t>39</a:t>
            </a:fld>
            <a:endParaRPr lang="en-US"/>
          </a:p>
        </p:txBody>
      </p:sp>
      <p:sp>
        <p:nvSpPr>
          <p:cNvPr id="1298434" name="Rectangle 2"/>
          <p:cNvSpPr>
            <a:spLocks noRot="1" noChangeArrowheads="1" noTextEdit="1"/>
          </p:cNvSpPr>
          <p:nvPr>
            <p:ph type="sldImg"/>
          </p:nvPr>
        </p:nvSpPr>
        <p:spPr>
          <a:ln/>
        </p:spPr>
      </p:sp>
      <p:sp>
        <p:nvSpPr>
          <p:cNvPr id="1298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757661F-3AF4-41D4-86E2-43E3B93AB4F7}" type="slidenum">
              <a:rPr lang="en-US"/>
              <a:pPr/>
              <a:t>4</a:t>
            </a:fld>
            <a:endParaRPr lang="en-US"/>
          </a:p>
        </p:txBody>
      </p:sp>
      <p:sp>
        <p:nvSpPr>
          <p:cNvPr id="1226754" name="Rectangle 2"/>
          <p:cNvSpPr>
            <a:spLocks noRot="1" noChangeArrowheads="1" noTextEdit="1"/>
          </p:cNvSpPr>
          <p:nvPr>
            <p:ph type="sldImg"/>
          </p:nvPr>
        </p:nvSpPr>
        <p:spPr>
          <a:ln/>
        </p:spPr>
      </p:sp>
      <p:sp>
        <p:nvSpPr>
          <p:cNvPr id="1226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95EBB4-A3B6-4E95-82E8-727E0BA311AF}" type="slidenum">
              <a:rPr lang="en-US"/>
              <a:pPr/>
              <a:t>40</a:t>
            </a:fld>
            <a:endParaRPr lang="en-US"/>
          </a:p>
        </p:txBody>
      </p:sp>
      <p:sp>
        <p:nvSpPr>
          <p:cNvPr id="1300482" name="Rectangle 2"/>
          <p:cNvSpPr>
            <a:spLocks noRot="1" noChangeArrowheads="1" noTextEdit="1"/>
          </p:cNvSpPr>
          <p:nvPr>
            <p:ph type="sldImg"/>
          </p:nvPr>
        </p:nvSpPr>
        <p:spPr>
          <a:ln/>
        </p:spPr>
      </p:sp>
      <p:sp>
        <p:nvSpPr>
          <p:cNvPr id="1300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E784C2-9CD2-4E6D-A820-1C0C352F615F}" type="slidenum">
              <a:rPr lang="en-US"/>
              <a:pPr/>
              <a:t>41</a:t>
            </a:fld>
            <a:endParaRPr lang="en-US"/>
          </a:p>
        </p:txBody>
      </p:sp>
      <p:sp>
        <p:nvSpPr>
          <p:cNvPr id="1302530" name="Rectangle 2"/>
          <p:cNvSpPr>
            <a:spLocks noRot="1" noChangeArrowheads="1" noTextEdit="1"/>
          </p:cNvSpPr>
          <p:nvPr>
            <p:ph type="sldImg"/>
          </p:nvPr>
        </p:nvSpPr>
        <p:spPr>
          <a:ln/>
        </p:spPr>
      </p:sp>
      <p:sp>
        <p:nvSpPr>
          <p:cNvPr id="1302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80820-C867-4EAC-985E-2F83E21FBC92}" type="slidenum">
              <a:rPr lang="en-US"/>
              <a:pPr/>
              <a:t>42</a:t>
            </a:fld>
            <a:endParaRPr lang="en-US"/>
          </a:p>
        </p:txBody>
      </p:sp>
      <p:sp>
        <p:nvSpPr>
          <p:cNvPr id="1305602" name="Rectangle 2"/>
          <p:cNvSpPr>
            <a:spLocks noRot="1" noChangeArrowheads="1" noTextEdit="1"/>
          </p:cNvSpPr>
          <p:nvPr>
            <p:ph type="sldImg"/>
          </p:nvPr>
        </p:nvSpPr>
        <p:spPr>
          <a:ln/>
        </p:spPr>
      </p:sp>
      <p:sp>
        <p:nvSpPr>
          <p:cNvPr id="13056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A4D8F1-41F2-404B-B443-D789056A136D}" type="slidenum">
              <a:rPr lang="en-US"/>
              <a:pPr/>
              <a:t>43</a:t>
            </a:fld>
            <a:endParaRPr lang="en-US"/>
          </a:p>
        </p:txBody>
      </p:sp>
      <p:sp>
        <p:nvSpPr>
          <p:cNvPr id="1308674" name="Rectangle 2"/>
          <p:cNvSpPr>
            <a:spLocks noRot="1" noChangeArrowheads="1" noTextEdit="1"/>
          </p:cNvSpPr>
          <p:nvPr>
            <p:ph type="sldImg"/>
          </p:nvPr>
        </p:nvSpPr>
        <p:spPr>
          <a:ln/>
        </p:spPr>
      </p:sp>
      <p:sp>
        <p:nvSpPr>
          <p:cNvPr id="1308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6BED77-D2B8-44A5-90AD-B9C0C83D763D}" type="slidenum">
              <a:rPr lang="en-US"/>
              <a:pPr/>
              <a:t>44</a:t>
            </a:fld>
            <a:endParaRPr lang="en-US"/>
          </a:p>
        </p:txBody>
      </p:sp>
      <p:sp>
        <p:nvSpPr>
          <p:cNvPr id="1310722" name="Rectangle 2"/>
          <p:cNvSpPr>
            <a:spLocks noRot="1" noChangeArrowheads="1" noTextEdit="1"/>
          </p:cNvSpPr>
          <p:nvPr>
            <p:ph type="sldImg"/>
          </p:nvPr>
        </p:nvSpPr>
        <p:spPr>
          <a:ln/>
        </p:spPr>
      </p:sp>
      <p:sp>
        <p:nvSpPr>
          <p:cNvPr id="131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2824AB-04C7-49B8-B757-CF21E65EDB83}" type="slidenum">
              <a:rPr lang="en-US"/>
              <a:pPr/>
              <a:t>45</a:t>
            </a:fld>
            <a:endParaRPr lang="en-US"/>
          </a:p>
        </p:txBody>
      </p:sp>
      <p:sp>
        <p:nvSpPr>
          <p:cNvPr id="1312770" name="Rectangle 2"/>
          <p:cNvSpPr>
            <a:spLocks noRot="1" noChangeArrowheads="1" noTextEdit="1"/>
          </p:cNvSpPr>
          <p:nvPr>
            <p:ph type="sldImg"/>
          </p:nvPr>
        </p:nvSpPr>
        <p:spPr>
          <a:ln/>
        </p:spPr>
      </p:sp>
      <p:sp>
        <p:nvSpPr>
          <p:cNvPr id="1312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F4526F-3B59-4744-A7BC-B4C8A907BFAC}" type="slidenum">
              <a:rPr lang="en-US"/>
              <a:pPr/>
              <a:t>46</a:t>
            </a:fld>
            <a:endParaRPr lang="en-US"/>
          </a:p>
        </p:txBody>
      </p:sp>
      <p:sp>
        <p:nvSpPr>
          <p:cNvPr id="1314818" name="Rectangle 2"/>
          <p:cNvSpPr>
            <a:spLocks noRot="1" noChangeArrowheads="1" noTextEdit="1"/>
          </p:cNvSpPr>
          <p:nvPr>
            <p:ph type="sldImg"/>
          </p:nvPr>
        </p:nvSpPr>
        <p:spPr>
          <a:ln/>
        </p:spPr>
      </p:sp>
      <p:sp>
        <p:nvSpPr>
          <p:cNvPr id="13148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69E9DB-7979-4DFE-B660-F50CF001416F}" type="slidenum">
              <a:rPr lang="en-US"/>
              <a:pPr/>
              <a:t>47</a:t>
            </a:fld>
            <a:endParaRPr lang="en-US"/>
          </a:p>
        </p:txBody>
      </p:sp>
      <p:sp>
        <p:nvSpPr>
          <p:cNvPr id="1316866" name="Rectangle 2"/>
          <p:cNvSpPr>
            <a:spLocks noRot="1" noChangeArrowheads="1" noTextEdit="1"/>
          </p:cNvSpPr>
          <p:nvPr>
            <p:ph type="sldImg"/>
          </p:nvPr>
        </p:nvSpPr>
        <p:spPr>
          <a:ln/>
        </p:spPr>
      </p:sp>
      <p:sp>
        <p:nvSpPr>
          <p:cNvPr id="13168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7D0FF1-4401-41DC-84E1-E8824041E867}" type="slidenum">
              <a:rPr lang="en-US"/>
              <a:pPr/>
              <a:t>48</a:t>
            </a:fld>
            <a:endParaRPr lang="en-US"/>
          </a:p>
        </p:txBody>
      </p:sp>
      <p:sp>
        <p:nvSpPr>
          <p:cNvPr id="670722" name="Rectangle 2"/>
          <p:cNvSpPr>
            <a:spLocks noRot="1" noChangeArrowheads="1" noTextEdit="1"/>
          </p:cNvSpPr>
          <p:nvPr>
            <p:ph type="sldImg"/>
          </p:nvPr>
        </p:nvSpPr>
        <p:spPr>
          <a:ln/>
        </p:spPr>
      </p:sp>
      <p:sp>
        <p:nvSpPr>
          <p:cNvPr id="6707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4D57BC-A811-496C-84E3-94B8C7FBA216}" type="slidenum">
              <a:rPr lang="en-US"/>
              <a:pPr/>
              <a:t>5</a:t>
            </a:fld>
            <a:endParaRPr lang="en-US"/>
          </a:p>
        </p:txBody>
      </p:sp>
      <p:sp>
        <p:nvSpPr>
          <p:cNvPr id="1224706" name="Rectangle 2"/>
          <p:cNvSpPr>
            <a:spLocks noRot="1" noChangeArrowheads="1" noTextEdit="1"/>
          </p:cNvSpPr>
          <p:nvPr>
            <p:ph type="sldImg"/>
          </p:nvPr>
        </p:nvSpPr>
        <p:spPr>
          <a:ln/>
        </p:spPr>
      </p:sp>
      <p:sp>
        <p:nvSpPr>
          <p:cNvPr id="1224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CC5BFF-BA6B-48F7-9E6D-1F7A3DDAEAF6}" type="slidenum">
              <a:rPr lang="en-US"/>
              <a:pPr/>
              <a:t>6</a:t>
            </a:fld>
            <a:endParaRPr lang="en-US"/>
          </a:p>
        </p:txBody>
      </p:sp>
      <p:sp>
        <p:nvSpPr>
          <p:cNvPr id="679938" name="Rectangle 2"/>
          <p:cNvSpPr>
            <a:spLocks noRot="1" noChangeArrowheads="1" noTextEdit="1"/>
          </p:cNvSpPr>
          <p:nvPr>
            <p:ph type="sldImg"/>
          </p:nvPr>
        </p:nvSpPr>
        <p:spPr>
          <a:ln/>
        </p:spPr>
      </p:sp>
      <p:sp>
        <p:nvSpPr>
          <p:cNvPr id="67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4846AE-CDA0-4413-958E-91406DDCBEFF}" type="slidenum">
              <a:rPr lang="en-US"/>
              <a:pPr/>
              <a:t>7</a:t>
            </a:fld>
            <a:endParaRPr lang="en-US"/>
          </a:p>
        </p:txBody>
      </p:sp>
      <p:sp>
        <p:nvSpPr>
          <p:cNvPr id="678914" name="Rectangle 2"/>
          <p:cNvSpPr>
            <a:spLocks noRot="1" noChangeArrowheads="1" noTextEdit="1"/>
          </p:cNvSpPr>
          <p:nvPr>
            <p:ph type="sldImg"/>
          </p:nvPr>
        </p:nvSpPr>
        <p:spPr>
          <a:ln/>
        </p:spPr>
      </p:sp>
      <p:sp>
        <p:nvSpPr>
          <p:cNvPr id="67891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23A711-9678-4798-A850-ECBD3884ADF1}" type="slidenum">
              <a:rPr lang="en-US"/>
              <a:pPr/>
              <a:t>8</a:t>
            </a:fld>
            <a:endParaRPr lang="en-US"/>
          </a:p>
        </p:txBody>
      </p:sp>
      <p:sp>
        <p:nvSpPr>
          <p:cNvPr id="1325058" name="Rectangle 2"/>
          <p:cNvSpPr>
            <a:spLocks noRot="1" noChangeArrowheads="1" noTextEdit="1"/>
          </p:cNvSpPr>
          <p:nvPr>
            <p:ph type="sldImg"/>
          </p:nvPr>
        </p:nvSpPr>
        <p:spPr>
          <a:ln/>
        </p:spPr>
      </p:sp>
      <p:sp>
        <p:nvSpPr>
          <p:cNvPr id="1325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C679FD-9CB5-4234-B990-E69580F29FF2}" type="slidenum">
              <a:rPr lang="en-US"/>
              <a:pPr/>
              <a:t>9</a:t>
            </a:fld>
            <a:endParaRPr lang="en-US"/>
          </a:p>
        </p:txBody>
      </p:sp>
      <p:sp>
        <p:nvSpPr>
          <p:cNvPr id="1329154" name="Rectangle 2"/>
          <p:cNvSpPr>
            <a:spLocks noRot="1" noChangeArrowheads="1" noTextEdit="1"/>
          </p:cNvSpPr>
          <p:nvPr>
            <p:ph type="sldImg"/>
          </p:nvPr>
        </p:nvSpPr>
        <p:spPr>
          <a:ln/>
        </p:spPr>
      </p:sp>
      <p:sp>
        <p:nvSpPr>
          <p:cNvPr id="1329155" name="Rectangle 3"/>
          <p:cNvSpPr>
            <a:spLocks noGrp="1" noChangeArrowheads="1"/>
          </p:cNvSpPr>
          <p:nvPr>
            <p:ph type="body" idx="1"/>
          </p:nvPr>
        </p:nvSpPr>
        <p:spPr/>
        <p:txBody>
          <a:bodyPr/>
          <a:lstStyle/>
          <a:p>
            <a:r>
              <a:rPr lang="en-US" b="1"/>
              <a:t>The characteristics of amphibians include adaptations for living partially on land</a:t>
            </a:r>
            <a:r>
              <a:rPr lang="en-US"/>
              <a:t>. For example, lungs enable adult amphibians to obtain oxygen from air.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0"/>
            <a:ext cx="2160587"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329363"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0"/>
            <a:ext cx="2160587"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329363"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6538" y="-504825"/>
            <a:ext cx="2189162" cy="5915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88" y="-504825"/>
            <a:ext cx="6419850" cy="5915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68674" name="Rectangle 2"/>
          <p:cNvSpPr>
            <a:spLocks noGrp="1" noChangeArrowheads="1"/>
          </p:cNvSpPr>
          <p:nvPr>
            <p:ph type="ctrTitle"/>
          </p:nvPr>
        </p:nvSpPr>
        <p:spPr>
          <a:xfrm>
            <a:off x="0" y="2741613"/>
            <a:ext cx="9144000" cy="609600"/>
          </a:xfrm>
        </p:spPr>
        <p:txBody>
          <a:bodyPr anchorCtr="1"/>
          <a:lstStyle>
            <a:lvl1pPr algn="ctr" fontAlgn="ctr">
              <a:defRPr sz="4000" b="1">
                <a:solidFill>
                  <a:srgbClr val="FF0000"/>
                </a:solidFill>
                <a:latin typeface="Arial" charset="0"/>
              </a:defRPr>
            </a:lvl1pPr>
          </a:lstStyle>
          <a:p>
            <a:r>
              <a:rPr lang="en-US"/>
              <a:t>End of Section</a:t>
            </a:r>
          </a:p>
        </p:txBody>
      </p:sp>
    </p:spTree>
  </p:cSld>
  <p:clrMapOvr>
    <a:masterClrMapping/>
  </p:clrMapOvr>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9F68B6D-F4AA-434F-9F09-9224388CB793}" type="slidenum">
              <a:rPr lang="en-US"/>
              <a:pPr/>
              <a:t>‹#›</a:t>
            </a:fld>
            <a:endParaRPr 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DBD8F99-585E-414A-8B42-CE79FE604AB0}" type="slidenum">
              <a:rPr lang="en-US"/>
              <a:pPr/>
              <a:t>‹#›</a:t>
            </a:fld>
            <a:endParaRPr lang="en-US"/>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89FC5EF-5CF1-420D-B9EC-0A1E6C616285}" type="slidenum">
              <a:rPr lang="en-US"/>
              <a:pPr/>
              <a:t>‹#›</a:t>
            </a:fld>
            <a:endParaRPr 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6E97983-8540-41F1-A871-1E2EFBA0BA19}" type="slidenum">
              <a:rPr lang="en-US"/>
              <a:pPr/>
              <a:t>‹#›</a:t>
            </a:fld>
            <a:endParaRPr 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A5B329F-2D29-4E0E-AFDE-143FA9177E01}" type="slidenum">
              <a:rPr lang="en-US"/>
              <a:pPr/>
              <a:t>‹#›</a:t>
            </a:fld>
            <a:endParaRPr 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D551890-4CB2-4E61-A0EE-9A879A509897}"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2DC9411-927A-4A35-858F-03E80A6ED46D}" type="slidenum">
              <a:rPr lang="en-US"/>
              <a:pPr/>
              <a:t>‹#›</a:t>
            </a:fld>
            <a:endParaRPr 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A5BA728-E9FD-4A44-AEF3-9CE358A7CB53}" type="slidenum">
              <a:rPr lang="en-US"/>
              <a:pPr/>
              <a:t>‹#›</a:t>
            </a:fld>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B5B27F1-D5D9-45CC-819A-A4D4D481356A}" type="slidenum">
              <a:rPr lang="en-US"/>
              <a:pPr/>
              <a:t>‹#›</a:t>
            </a:fld>
            <a:endParaRPr 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473075"/>
            <a:ext cx="2038350" cy="5394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33400" y="473075"/>
            <a:ext cx="5962650" cy="53943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33A1E36-3C2C-4F64-ACA4-29D604B4601C}" type="slidenum">
              <a:rPr lang="en-US"/>
              <a:pPr/>
              <a:t>‹#›</a:t>
            </a:fld>
            <a:endParaRPr 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6538" y="-504825"/>
            <a:ext cx="2189162" cy="5915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88" y="-504825"/>
            <a:ext cx="6419850" cy="5915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095375"/>
            <a:ext cx="4175125" cy="4314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86538" y="-504825"/>
            <a:ext cx="2189162" cy="59150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288" y="-504825"/>
            <a:ext cx="6419850" cy="5915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019800" cy="61261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84725"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6263" y="0"/>
            <a:ext cx="22177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500813"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84725"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6263" y="0"/>
            <a:ext cx="22177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500813"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84725" y="1095375"/>
            <a:ext cx="4359275" cy="4619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6263" y="0"/>
            <a:ext cx="22177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500813"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197350" cy="5762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2800" y="1095375"/>
            <a:ext cx="4197350" cy="5762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3375" y="0"/>
            <a:ext cx="2136775" cy="6858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257925" cy="6858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0"/>
            <a:ext cx="2160587"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329363"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0"/>
            <a:ext cx="2160587"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329363"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73050"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70425" y="1095375"/>
            <a:ext cx="4244975" cy="4848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r>
              <a:rPr lang="en-US"/>
              <a:t>Copyright Pearson Prentice Hall</a:t>
            </a:r>
          </a:p>
        </p:txBody>
      </p:sp>
      <p:sp>
        <p:nvSpPr>
          <p:cNvPr id="9" name="Slide Number Placeholder 8"/>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r>
              <a:rPr lang="en-US"/>
              <a:t>Copyright Pearson Prentice Hall</a:t>
            </a:r>
          </a:p>
        </p:txBody>
      </p:sp>
      <p:sp>
        <p:nvSpPr>
          <p:cNvPr id="5" name="Slide Number Placeholder 4"/>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r>
              <a:rPr lang="en-US"/>
              <a:t>Copyright Pearson Prentice Hall</a:t>
            </a:r>
          </a:p>
        </p:txBody>
      </p:sp>
      <p:sp>
        <p:nvSpPr>
          <p:cNvPr id="4" name="Slide Number Placeholder 3"/>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r>
              <a:rPr lang="en-US"/>
              <a:t>Copyright Pearson Prentice Hall</a:t>
            </a:r>
          </a:p>
        </p:txBody>
      </p:sp>
      <p:sp>
        <p:nvSpPr>
          <p:cNvPr id="7" name="Slide Number Placeholder 6"/>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54813" y="0"/>
            <a:ext cx="2160587"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73050" y="0"/>
            <a:ext cx="6329363"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r>
              <a:rPr lang="en-US"/>
              <a:t>Copyright Pearson Prentice Hall</a:t>
            </a:r>
          </a:p>
        </p:txBody>
      </p:sp>
      <p:sp>
        <p:nvSpPr>
          <p:cNvPr id="6" name="Slide Number Placeholder 5"/>
          <p:cNvSpPr>
            <a:spLocks noGrp="1"/>
          </p:cNvSpPr>
          <p:nvPr>
            <p:ph type="sldNum" sz="quarter" idx="12"/>
          </p:nvPr>
        </p:nvSpPr>
        <p:spPr/>
        <p:txBody>
          <a:bodyPr/>
          <a:lstStyle>
            <a:lvl1pPr>
              <a:defRPr/>
            </a:lvl1pPr>
          </a:lstStyle>
          <a:p>
            <a:r>
              <a:rPr lang="en-US"/>
              <a:t>1</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9.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6" Type="http://schemas.openxmlformats.org/officeDocument/2006/relationships/image" Target="../media/image3.png"/><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4.jpe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2.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0.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6" Type="http://schemas.openxmlformats.org/officeDocument/2006/relationships/image" Target="../media/image3.png"/><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image" Target="../media/image4.jpeg"/><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2.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1.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6" Type="http://schemas.openxmlformats.org/officeDocument/2006/relationships/image" Target="../media/image12.png"/><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image" Target="../media/image2.png"/><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3.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image" Target="../media/image11.jpeg"/><Relationship Id="rId18" Type="http://schemas.openxmlformats.org/officeDocument/2006/relationships/image" Target="../media/image14.jpeg"/><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17" Type="http://schemas.openxmlformats.org/officeDocument/2006/relationships/hyperlink" Target="Resources/ch30_sectn03_quiz.qtb" TargetMode="External"/><Relationship Id="rId2" Type="http://schemas.openxmlformats.org/officeDocument/2006/relationships/slideLayout" Target="../slideLayouts/slideLayout145.xml"/><Relationship Id="rId16" Type="http://schemas.openxmlformats.org/officeDocument/2006/relationships/image" Target="../media/image13.png"/><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image" Target="../media/image2.png"/><Relationship Id="rId10" Type="http://schemas.openxmlformats.org/officeDocument/2006/relationships/slideLayout" Target="../slideLayouts/slideLayout153.xml"/><Relationship Id="rId19" Type="http://schemas.openxmlformats.org/officeDocument/2006/relationships/image" Target="../media/image12.png"/><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image" Target="../media/image3.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image" Target="../media/image11.jpeg"/><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6" Type="http://schemas.openxmlformats.org/officeDocument/2006/relationships/image" Target="../media/image12.png"/><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image" Target="../media/image2.png"/><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3.png"/><Relationship Id="rId2" Type="http://schemas.openxmlformats.org/officeDocument/2006/relationships/slideLayout" Target="../slideLayouts/slideLayout24.xml"/><Relationship Id="rId16" Type="http://schemas.openxmlformats.org/officeDocument/2006/relationships/image" Target="../media/image5.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4.jpe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3.png"/><Relationship Id="rId2" Type="http://schemas.openxmlformats.org/officeDocument/2006/relationships/slideLayout" Target="../slideLayouts/slideLayout35.xml"/><Relationship Id="rId16" Type="http://schemas.openxmlformats.org/officeDocument/2006/relationships/image" Target="../media/image6.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4.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3.png"/><Relationship Id="rId2" Type="http://schemas.openxmlformats.org/officeDocument/2006/relationships/slideLayout" Target="../slideLayouts/slideLayout46.xml"/><Relationship Id="rId16" Type="http://schemas.openxmlformats.org/officeDocument/2006/relationships/image" Target="../media/image6.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4.jpe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6" Type="http://schemas.openxmlformats.org/officeDocument/2006/relationships/image" Target="../media/image3.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4.jpe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6" Type="http://schemas.openxmlformats.org/officeDocument/2006/relationships/image" Target="../media/image3.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4.jpe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17" Type="http://schemas.openxmlformats.org/officeDocument/2006/relationships/image" Target="../media/image7.png"/><Relationship Id="rId2" Type="http://schemas.openxmlformats.org/officeDocument/2006/relationships/slideLayout" Target="../slideLayouts/slideLayout79.xml"/><Relationship Id="rId16" Type="http://schemas.openxmlformats.org/officeDocument/2006/relationships/image" Target="../media/image3.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image" Target="../media/image4.jpeg"/><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2.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8.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6" Type="http://schemas.openxmlformats.org/officeDocument/2006/relationships/image" Target="../media/image3.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image" Target="../media/image4.jpeg"/><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17538" name="Picture 2"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1217539"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1217541" name="Rectangle 5"/>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1217542" name="Rectangle 6"/>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1217543" name="Rectangle 7"/>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1217544" name="Rectangle 8"/>
          <p:cNvSpPr>
            <a:spLocks noChangeArrowheads="1"/>
          </p:cNvSpPr>
          <p:nvPr/>
        </p:nvSpPr>
        <p:spPr bwMode="auto">
          <a:xfrm>
            <a:off x="0" y="1219200"/>
            <a:ext cx="9144000" cy="457200"/>
          </a:xfrm>
          <a:prstGeom prst="rect">
            <a:avLst/>
          </a:prstGeom>
          <a:noFill/>
          <a:ln w="9525">
            <a:noFill/>
            <a:miter lim="800000"/>
            <a:headEnd/>
            <a:tailEnd/>
          </a:ln>
        </p:spPr>
        <p:txBody>
          <a:bodyPr/>
          <a:lstStyle/>
          <a:p>
            <a:pPr>
              <a:spcBef>
                <a:spcPct val="100000"/>
              </a:spcBef>
              <a:spcAft>
                <a:spcPct val="75000"/>
              </a:spcAft>
              <a:tabLst>
                <a:tab pos="1828800" algn="l"/>
              </a:tabLst>
            </a:pPr>
            <a:endParaRPr lang="en-US" sz="3200">
              <a:solidFill>
                <a:srgbClr val="000080"/>
              </a:solidFill>
              <a:effectLst/>
              <a:ea typeface="ＭＳ Ｐゴシック" pitchFamily="1" charset="-128"/>
            </a:endParaRPr>
          </a:p>
        </p:txBody>
      </p:sp>
      <p:sp>
        <p:nvSpPr>
          <p:cNvPr id="1217545" name="Rectangle 9"/>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1217546" name="Text Box 10"/>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1217547" name="Text Box 11"/>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1217548" name="Rectangle 12">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1217552" name="Rectangle 16"/>
          <p:cNvSpPr>
            <a:spLocks noGrp="1" noChangeArrowheads="1"/>
          </p:cNvSpPr>
          <p:nvPr>
            <p:ph type="title"/>
          </p:nvPr>
        </p:nvSpPr>
        <p:spPr bwMode="auto">
          <a:xfrm>
            <a:off x="1638300" y="0"/>
            <a:ext cx="6551613" cy="1260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BIOLOGY</a:t>
            </a:r>
          </a:p>
        </p:txBody>
      </p:sp>
      <p:pic>
        <p:nvPicPr>
          <p:cNvPr id="1217553" name="Picture 17" descr="logo_ph"/>
          <p:cNvPicPr>
            <a:picLocks noChangeAspect="1" noChangeArrowheads="1"/>
          </p:cNvPicPr>
          <p:nvPr/>
        </p:nvPicPr>
        <p:blipFill>
          <a:blip r:embed="rId15" cstate="print"/>
          <a:srcRect/>
          <a:stretch>
            <a:fillRect/>
          </a:stretch>
        </p:blipFill>
        <p:spPr bwMode="auto">
          <a:xfrm>
            <a:off x="161925" y="6267450"/>
            <a:ext cx="588963" cy="446088"/>
          </a:xfrm>
          <a:prstGeom prst="rect">
            <a:avLst/>
          </a:prstGeom>
          <a:noFill/>
        </p:spPr>
      </p:pic>
      <p:sp>
        <p:nvSpPr>
          <p:cNvPr id="1217554" name="Rectangle 18"/>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4DD3ED7D-8091-4E88-9D05-3A593C5B78EA}"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iming>
    <p:tnLst>
      <p:par>
        <p:cTn id="1" dur="indefinite" restart="never" nodeType="tmRoot"/>
      </p:par>
    </p:tnLst>
  </p:timing>
  <p:hf sldNum="0" hdr="0" dt="0"/>
  <p:txStyles>
    <p:titleStyle>
      <a:lvl1pPr algn="l" rtl="0" fontAlgn="base">
        <a:spcBef>
          <a:spcPct val="0"/>
        </a:spcBef>
        <a:spcAft>
          <a:spcPct val="0"/>
        </a:spcAft>
        <a:defRPr b="1">
          <a:solidFill>
            <a:schemeClr val="bg1"/>
          </a:solidFill>
          <a:latin typeface="+mj-lt"/>
          <a:ea typeface="+mj-ea"/>
          <a:cs typeface="+mj-cs"/>
        </a:defRPr>
      </a:lvl1pPr>
      <a:lvl2pPr algn="l" rtl="0" fontAlgn="base">
        <a:spcBef>
          <a:spcPct val="0"/>
        </a:spcBef>
        <a:spcAft>
          <a:spcPct val="0"/>
        </a:spcAft>
        <a:defRPr b="1">
          <a:solidFill>
            <a:schemeClr val="bg1"/>
          </a:solidFill>
          <a:latin typeface="Arial" charset="0"/>
          <a:ea typeface="ＭＳ Ｐゴシック" pitchFamily="1" charset="-128"/>
        </a:defRPr>
      </a:lvl2pPr>
      <a:lvl3pPr algn="l" rtl="0" fontAlgn="base">
        <a:spcBef>
          <a:spcPct val="0"/>
        </a:spcBef>
        <a:spcAft>
          <a:spcPct val="0"/>
        </a:spcAft>
        <a:defRPr b="1">
          <a:solidFill>
            <a:schemeClr val="bg1"/>
          </a:solidFill>
          <a:latin typeface="Arial" charset="0"/>
          <a:ea typeface="ＭＳ Ｐゴシック" pitchFamily="1" charset="-128"/>
        </a:defRPr>
      </a:lvl3pPr>
      <a:lvl4pPr algn="l" rtl="0" fontAlgn="base">
        <a:spcBef>
          <a:spcPct val="0"/>
        </a:spcBef>
        <a:spcAft>
          <a:spcPct val="0"/>
        </a:spcAft>
        <a:defRPr b="1">
          <a:solidFill>
            <a:schemeClr val="bg1"/>
          </a:solidFill>
          <a:latin typeface="Arial" charset="0"/>
          <a:ea typeface="ＭＳ Ｐゴシック" pitchFamily="1" charset="-128"/>
        </a:defRPr>
      </a:lvl4pPr>
      <a:lvl5pPr algn="l" rtl="0" fontAlgn="base">
        <a:spcBef>
          <a:spcPct val="0"/>
        </a:spcBef>
        <a:spcAft>
          <a:spcPct val="0"/>
        </a:spcAft>
        <a:defRPr b="1">
          <a:solidFill>
            <a:schemeClr val="bg1"/>
          </a:solidFill>
          <a:latin typeface="Arial" charset="0"/>
          <a:ea typeface="ＭＳ Ｐゴシック" pitchFamily="1" charset="-128"/>
        </a:defRPr>
      </a:lvl5pPr>
      <a:lvl6pPr marL="457200" algn="l" rtl="0" fontAlgn="base">
        <a:spcBef>
          <a:spcPct val="0"/>
        </a:spcBef>
        <a:spcAft>
          <a:spcPct val="0"/>
        </a:spcAft>
        <a:defRPr b="1">
          <a:solidFill>
            <a:schemeClr val="bg1"/>
          </a:solidFill>
          <a:latin typeface="Arial" charset="0"/>
          <a:ea typeface="ＭＳ Ｐゴシック" pitchFamily="1" charset="-128"/>
        </a:defRPr>
      </a:lvl6pPr>
      <a:lvl7pPr marL="914400" algn="l" rtl="0" fontAlgn="base">
        <a:spcBef>
          <a:spcPct val="0"/>
        </a:spcBef>
        <a:spcAft>
          <a:spcPct val="0"/>
        </a:spcAft>
        <a:defRPr b="1">
          <a:solidFill>
            <a:schemeClr val="bg1"/>
          </a:solidFill>
          <a:latin typeface="Arial" charset="0"/>
          <a:ea typeface="ＭＳ Ｐゴシック" pitchFamily="1" charset="-128"/>
        </a:defRPr>
      </a:lvl7pPr>
      <a:lvl8pPr marL="1371600" algn="l" rtl="0" fontAlgn="base">
        <a:spcBef>
          <a:spcPct val="0"/>
        </a:spcBef>
        <a:spcAft>
          <a:spcPct val="0"/>
        </a:spcAft>
        <a:defRPr b="1">
          <a:solidFill>
            <a:schemeClr val="bg1"/>
          </a:solidFill>
          <a:latin typeface="Arial" charset="0"/>
          <a:ea typeface="ＭＳ Ｐゴシック" pitchFamily="1" charset="-128"/>
        </a:defRPr>
      </a:lvl8pPr>
      <a:lvl9pPr marL="1828800" algn="l" rtl="0" fontAlgn="base">
        <a:spcBef>
          <a:spcPct val="0"/>
        </a:spcBef>
        <a:spcAft>
          <a:spcPct val="0"/>
        </a:spcAft>
        <a:defRPr b="1">
          <a:solidFill>
            <a:schemeClr val="bg1"/>
          </a:solidFill>
          <a:latin typeface="Arial" charset="0"/>
          <a:ea typeface="ＭＳ Ｐゴシック" pitchFamily="1" charset="-128"/>
        </a:defRPr>
      </a:lvl9pPr>
    </p:titleStyle>
    <p:bodyStyle>
      <a:lvl1pPr algn="l" rtl="0" fontAlgn="base">
        <a:spcBef>
          <a:spcPct val="100000"/>
        </a:spcBef>
        <a:spcAft>
          <a:spcPct val="75000"/>
        </a:spcAft>
        <a:tabLst>
          <a:tab pos="1828800" algn="l"/>
        </a:tabLst>
        <a:defRPr sz="3200" b="1">
          <a:solidFill>
            <a:srgbClr val="000080"/>
          </a:solidFill>
          <a:latin typeface="+mn-lt"/>
          <a:ea typeface="+mn-ea"/>
          <a:cs typeface="+mn-cs"/>
        </a:defRPr>
      </a:lvl1pPr>
      <a:lvl2pPr marL="1206500" algn="l" rtl="0" fontAlgn="base">
        <a:spcBef>
          <a:spcPct val="100000"/>
        </a:spcBef>
        <a:spcAft>
          <a:spcPct val="25000"/>
        </a:spcAft>
        <a:tabLst>
          <a:tab pos="1828800" algn="l"/>
        </a:tabLst>
        <a:defRPr sz="2800" b="1">
          <a:solidFill>
            <a:srgbClr val="006400"/>
          </a:solidFill>
          <a:latin typeface="+mn-lt"/>
          <a:ea typeface="+mn-ea"/>
        </a:defRPr>
      </a:lvl2pPr>
      <a:lvl3pPr marL="1557338" indent="-236538" algn="l" rtl="0" fontAlgn="base">
        <a:spcBef>
          <a:spcPct val="0"/>
        </a:spcBef>
        <a:spcAft>
          <a:spcPct val="25000"/>
        </a:spcAft>
        <a:buSzPct val="125000"/>
        <a:buChar char="•"/>
        <a:tabLst>
          <a:tab pos="1828800" algn="l"/>
        </a:tabLst>
        <a:defRPr sz="2800">
          <a:solidFill>
            <a:schemeClr val="tx1"/>
          </a:solidFill>
          <a:latin typeface="+mn-lt"/>
          <a:ea typeface="+mn-ea"/>
        </a:defRPr>
      </a:lvl3pPr>
      <a:lvl4pPr marL="1671638" algn="l" rtl="0" fontAlgn="base">
        <a:spcBef>
          <a:spcPct val="0"/>
        </a:spcBef>
        <a:spcAft>
          <a:spcPct val="25000"/>
        </a:spcAft>
        <a:tabLst>
          <a:tab pos="1828800" algn="l"/>
        </a:tabLst>
        <a:defRPr sz="2800">
          <a:solidFill>
            <a:schemeClr val="tx1"/>
          </a:solidFill>
          <a:latin typeface="+mn-lt"/>
          <a:ea typeface="+mn-ea"/>
        </a:defRPr>
      </a:lvl4pPr>
      <a:lvl5pPr marL="2465388" indent="-228600" algn="l" rtl="0" fontAlgn="base">
        <a:spcBef>
          <a:spcPct val="0"/>
        </a:spcBef>
        <a:spcAft>
          <a:spcPct val="5000"/>
        </a:spcAft>
        <a:buChar char="»"/>
        <a:tabLst>
          <a:tab pos="1828800" algn="l"/>
        </a:tabLst>
        <a:defRPr sz="3200">
          <a:solidFill>
            <a:schemeClr val="tx1"/>
          </a:solidFill>
          <a:latin typeface="+mn-lt"/>
          <a:ea typeface="+mn-ea"/>
        </a:defRPr>
      </a:lvl5pPr>
      <a:lvl6pPr marL="2922588" indent="-228600" algn="l" rtl="0" fontAlgn="base">
        <a:spcBef>
          <a:spcPct val="0"/>
        </a:spcBef>
        <a:spcAft>
          <a:spcPct val="5000"/>
        </a:spcAft>
        <a:buChar char="»"/>
        <a:tabLst>
          <a:tab pos="1828800" algn="l"/>
        </a:tabLst>
        <a:defRPr sz="3200">
          <a:solidFill>
            <a:schemeClr val="tx1"/>
          </a:solidFill>
          <a:latin typeface="+mn-lt"/>
          <a:ea typeface="+mn-ea"/>
        </a:defRPr>
      </a:lvl6pPr>
      <a:lvl7pPr marL="3379788" indent="-228600" algn="l" rtl="0" fontAlgn="base">
        <a:spcBef>
          <a:spcPct val="0"/>
        </a:spcBef>
        <a:spcAft>
          <a:spcPct val="5000"/>
        </a:spcAft>
        <a:buChar char="»"/>
        <a:tabLst>
          <a:tab pos="1828800" algn="l"/>
        </a:tabLst>
        <a:defRPr sz="3200">
          <a:solidFill>
            <a:schemeClr val="tx1"/>
          </a:solidFill>
          <a:latin typeface="+mn-lt"/>
          <a:ea typeface="+mn-ea"/>
        </a:defRPr>
      </a:lvl7pPr>
      <a:lvl8pPr marL="3836988" indent="-228600" algn="l" rtl="0" fontAlgn="base">
        <a:spcBef>
          <a:spcPct val="0"/>
        </a:spcBef>
        <a:spcAft>
          <a:spcPct val="5000"/>
        </a:spcAft>
        <a:buChar char="»"/>
        <a:tabLst>
          <a:tab pos="1828800" algn="l"/>
        </a:tabLst>
        <a:defRPr sz="3200">
          <a:solidFill>
            <a:schemeClr val="tx1"/>
          </a:solidFill>
          <a:latin typeface="+mn-lt"/>
          <a:ea typeface="+mn-ea"/>
        </a:defRPr>
      </a:lvl8pPr>
      <a:lvl9pPr marL="4294188" indent="-228600" algn="l" rtl="0" fontAlgn="base">
        <a:spcBef>
          <a:spcPct val="0"/>
        </a:spcBef>
        <a:spcAft>
          <a:spcPct val="5000"/>
        </a:spcAft>
        <a:buChar char="»"/>
        <a:tabLst>
          <a:tab pos="1828800" algn="l"/>
        </a:tabLst>
        <a:defRPr sz="3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57075" name="Picture 19" descr="Activity"/>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pic>
        <p:nvPicPr>
          <p:cNvPr id="557059"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557060"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557061" name="Rectangle 5"/>
          <p:cNvSpPr>
            <a:spLocks noGrp="1" noChangeArrowheads="1"/>
          </p:cNvSpPr>
          <p:nvPr>
            <p:ph type="body" idx="1"/>
          </p:nvPr>
        </p:nvSpPr>
        <p:spPr bwMode="auto">
          <a:xfrm>
            <a:off x="273050" y="1095375"/>
            <a:ext cx="8642350" cy="4848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57062"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557063"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557064"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557065"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3200">
              <a:solidFill>
                <a:srgbClr val="000080"/>
              </a:solidFill>
              <a:effectLst/>
              <a:ea typeface="ＭＳ Ｐゴシック" pitchFamily="1" charset="-128"/>
            </a:endParaRPr>
          </a:p>
        </p:txBody>
      </p:sp>
      <p:sp>
        <p:nvSpPr>
          <p:cNvPr id="557066"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557067"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557069" name="Text Box 13"/>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557070" name="Rectangle 14">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557071" name="Rectangle 15"/>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557072" name="Picture 16"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557073" name="Picture 17"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sp>
        <p:nvSpPr>
          <p:cNvPr id="557077" name="Rectangle 21"/>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E87F92EB-A7E0-4196-AF3D-40CF0DEC980B}"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defRPr sz="3200" b="1">
          <a:solidFill>
            <a:srgbClr val="000080"/>
          </a:solidFill>
          <a:latin typeface="+mn-lt"/>
          <a:ea typeface="+mn-ea"/>
          <a:cs typeface="+mn-cs"/>
        </a:defRPr>
      </a:lvl1pPr>
      <a:lvl2pPr marL="114300" algn="l" rtl="0" fontAlgn="base">
        <a:lnSpc>
          <a:spcPct val="85000"/>
        </a:lnSpc>
        <a:spcBef>
          <a:spcPct val="0"/>
        </a:spcBef>
        <a:spcAft>
          <a:spcPct val="50000"/>
        </a:spcAft>
        <a:defRPr sz="2800" b="1">
          <a:solidFill>
            <a:srgbClr val="006400"/>
          </a:solidFill>
          <a:latin typeface="+mn-lt"/>
          <a:ea typeface="+mn-ea"/>
        </a:defRPr>
      </a:lvl2pPr>
      <a:lvl3pPr marL="400050" algn="l" rtl="0" fontAlgn="base">
        <a:spcBef>
          <a:spcPct val="35000"/>
        </a:spcBef>
        <a:spcAft>
          <a:spcPct val="25000"/>
        </a:spcAft>
        <a:buFont typeface="Arial" charset="0"/>
        <a:defRPr sz="2800">
          <a:solidFill>
            <a:schemeClr val="tx1"/>
          </a:solidFill>
          <a:latin typeface="+mn-lt"/>
          <a:ea typeface="+mn-ea"/>
        </a:defRPr>
      </a:lvl3pPr>
      <a:lvl4pPr marL="914400" indent="-231775" algn="l" rtl="0" fontAlgn="base">
        <a:spcBef>
          <a:spcPct val="35000"/>
        </a:spcBef>
        <a:spcAft>
          <a:spcPct val="25000"/>
        </a:spcAft>
        <a:buSzPct val="125000"/>
        <a:buChar char="•"/>
        <a:defRPr sz="2800">
          <a:solidFill>
            <a:schemeClr val="tx1"/>
          </a:solidFill>
          <a:latin typeface="+mn-lt"/>
          <a:ea typeface="+mn-ea"/>
        </a:defRPr>
      </a:lvl4pPr>
      <a:lvl5pPr marL="1252538" indent="3175" algn="l" rtl="0" fontAlgn="base">
        <a:spcBef>
          <a:spcPct val="35000"/>
        </a:spcBef>
        <a:spcAft>
          <a:spcPct val="25000"/>
        </a:spcAft>
        <a:buSzPct val="125000"/>
        <a:buFont typeface="Wingdings" pitchFamily="2" charset="2"/>
        <a:defRPr sz="2800">
          <a:solidFill>
            <a:schemeClr val="tx1"/>
          </a:solidFill>
          <a:latin typeface="+mn-lt"/>
          <a:ea typeface="+mn-ea"/>
        </a:defRPr>
      </a:lvl5pPr>
      <a:lvl6pPr marL="1709738" indent="3175" algn="l" rtl="0" fontAlgn="base">
        <a:spcBef>
          <a:spcPct val="35000"/>
        </a:spcBef>
        <a:spcAft>
          <a:spcPct val="25000"/>
        </a:spcAft>
        <a:buSzPct val="125000"/>
        <a:buFont typeface="Wingdings" pitchFamily="2" charset="2"/>
        <a:defRPr sz="2800">
          <a:solidFill>
            <a:schemeClr val="tx1"/>
          </a:solidFill>
          <a:latin typeface="+mn-lt"/>
          <a:ea typeface="+mn-ea"/>
        </a:defRPr>
      </a:lvl6pPr>
      <a:lvl7pPr marL="2166938" indent="3175" algn="l" rtl="0" fontAlgn="base">
        <a:spcBef>
          <a:spcPct val="35000"/>
        </a:spcBef>
        <a:spcAft>
          <a:spcPct val="25000"/>
        </a:spcAft>
        <a:buSzPct val="125000"/>
        <a:buFont typeface="Wingdings" pitchFamily="2" charset="2"/>
        <a:defRPr sz="2800">
          <a:solidFill>
            <a:schemeClr val="tx1"/>
          </a:solidFill>
          <a:latin typeface="+mn-lt"/>
          <a:ea typeface="+mn-ea"/>
        </a:defRPr>
      </a:lvl7pPr>
      <a:lvl8pPr marL="2624138" indent="3175" algn="l" rtl="0" fontAlgn="base">
        <a:spcBef>
          <a:spcPct val="35000"/>
        </a:spcBef>
        <a:spcAft>
          <a:spcPct val="25000"/>
        </a:spcAft>
        <a:buSzPct val="125000"/>
        <a:buFont typeface="Wingdings" pitchFamily="2" charset="2"/>
        <a:defRPr sz="2800">
          <a:solidFill>
            <a:schemeClr val="tx1"/>
          </a:solidFill>
          <a:latin typeface="+mn-lt"/>
          <a:ea typeface="+mn-ea"/>
        </a:defRPr>
      </a:lvl8pPr>
      <a:lvl9pPr marL="3081338" indent="3175" algn="l" rtl="0" fontAlgn="base">
        <a:spcBef>
          <a:spcPct val="35000"/>
        </a:spcBef>
        <a:spcAft>
          <a:spcPct val="25000"/>
        </a:spcAft>
        <a:buSzPct val="125000"/>
        <a:buFont typeface="Wingdings" pitchFamily="2" charset="2"/>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58099" name="Picture 19" descr="movie"/>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pic>
        <p:nvPicPr>
          <p:cNvPr id="558083"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558084"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558085" name="Rectangle 5"/>
          <p:cNvSpPr>
            <a:spLocks noGrp="1" noChangeArrowheads="1"/>
          </p:cNvSpPr>
          <p:nvPr>
            <p:ph type="body" idx="1"/>
          </p:nvPr>
        </p:nvSpPr>
        <p:spPr bwMode="auto">
          <a:xfrm>
            <a:off x="273050" y="1095375"/>
            <a:ext cx="8642350" cy="4848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58086"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558087"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558088"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558089"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3200">
              <a:solidFill>
                <a:srgbClr val="000080"/>
              </a:solidFill>
              <a:effectLst/>
              <a:ea typeface="ＭＳ Ｐゴシック" pitchFamily="1" charset="-128"/>
            </a:endParaRPr>
          </a:p>
        </p:txBody>
      </p:sp>
      <p:sp>
        <p:nvSpPr>
          <p:cNvPr id="558090"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558091"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558093" name="Text Box 13"/>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558094" name="Rectangle 14">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558095" name="Rectangle 15"/>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558096" name="Picture 16"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558097" name="Picture 17"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sp>
        <p:nvSpPr>
          <p:cNvPr id="558101" name="Rectangle 21"/>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0D4BD954-1AE6-4DBC-80B4-D2C83BD08D93}"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defRPr sz="3200" b="1">
          <a:solidFill>
            <a:srgbClr val="000080"/>
          </a:solidFill>
          <a:latin typeface="+mn-lt"/>
          <a:ea typeface="+mn-ea"/>
          <a:cs typeface="+mn-cs"/>
        </a:defRPr>
      </a:lvl1pPr>
      <a:lvl2pPr marL="114300" algn="l" rtl="0" fontAlgn="base">
        <a:lnSpc>
          <a:spcPct val="85000"/>
        </a:lnSpc>
        <a:spcBef>
          <a:spcPct val="0"/>
        </a:spcBef>
        <a:spcAft>
          <a:spcPct val="50000"/>
        </a:spcAft>
        <a:defRPr sz="2800" b="1">
          <a:solidFill>
            <a:srgbClr val="006400"/>
          </a:solidFill>
          <a:latin typeface="+mn-lt"/>
          <a:ea typeface="+mn-ea"/>
        </a:defRPr>
      </a:lvl2pPr>
      <a:lvl3pPr marL="400050" algn="l" rtl="0" fontAlgn="base">
        <a:spcBef>
          <a:spcPct val="35000"/>
        </a:spcBef>
        <a:spcAft>
          <a:spcPct val="25000"/>
        </a:spcAft>
        <a:buFont typeface="Arial" charset="0"/>
        <a:defRPr sz="2800">
          <a:solidFill>
            <a:schemeClr val="tx1"/>
          </a:solidFill>
          <a:latin typeface="+mn-lt"/>
          <a:ea typeface="+mn-ea"/>
        </a:defRPr>
      </a:lvl3pPr>
      <a:lvl4pPr marL="914400" indent="-231775" algn="l" rtl="0" fontAlgn="base">
        <a:spcBef>
          <a:spcPct val="35000"/>
        </a:spcBef>
        <a:spcAft>
          <a:spcPct val="25000"/>
        </a:spcAft>
        <a:buSzPct val="125000"/>
        <a:buChar char="•"/>
        <a:defRPr sz="2800">
          <a:solidFill>
            <a:schemeClr val="tx1"/>
          </a:solidFill>
          <a:latin typeface="+mn-lt"/>
          <a:ea typeface="+mn-ea"/>
        </a:defRPr>
      </a:lvl4pPr>
      <a:lvl5pPr marL="1252538" indent="3175" algn="l" rtl="0" fontAlgn="base">
        <a:spcBef>
          <a:spcPct val="35000"/>
        </a:spcBef>
        <a:spcAft>
          <a:spcPct val="25000"/>
        </a:spcAft>
        <a:buSzPct val="125000"/>
        <a:buFont typeface="Wingdings" pitchFamily="2" charset="2"/>
        <a:defRPr sz="2800">
          <a:solidFill>
            <a:schemeClr val="tx1"/>
          </a:solidFill>
          <a:latin typeface="+mn-lt"/>
          <a:ea typeface="+mn-ea"/>
        </a:defRPr>
      </a:lvl5pPr>
      <a:lvl6pPr marL="1709738" indent="3175" algn="l" rtl="0" fontAlgn="base">
        <a:spcBef>
          <a:spcPct val="35000"/>
        </a:spcBef>
        <a:spcAft>
          <a:spcPct val="25000"/>
        </a:spcAft>
        <a:buSzPct val="125000"/>
        <a:buFont typeface="Wingdings" pitchFamily="2" charset="2"/>
        <a:defRPr sz="2800">
          <a:solidFill>
            <a:schemeClr val="tx1"/>
          </a:solidFill>
          <a:latin typeface="+mn-lt"/>
          <a:ea typeface="+mn-ea"/>
        </a:defRPr>
      </a:lvl6pPr>
      <a:lvl7pPr marL="2166938" indent="3175" algn="l" rtl="0" fontAlgn="base">
        <a:spcBef>
          <a:spcPct val="35000"/>
        </a:spcBef>
        <a:spcAft>
          <a:spcPct val="25000"/>
        </a:spcAft>
        <a:buSzPct val="125000"/>
        <a:buFont typeface="Wingdings" pitchFamily="2" charset="2"/>
        <a:defRPr sz="2800">
          <a:solidFill>
            <a:schemeClr val="tx1"/>
          </a:solidFill>
          <a:latin typeface="+mn-lt"/>
          <a:ea typeface="+mn-ea"/>
        </a:defRPr>
      </a:lvl7pPr>
      <a:lvl8pPr marL="2624138" indent="3175" algn="l" rtl="0" fontAlgn="base">
        <a:spcBef>
          <a:spcPct val="35000"/>
        </a:spcBef>
        <a:spcAft>
          <a:spcPct val="25000"/>
        </a:spcAft>
        <a:buSzPct val="125000"/>
        <a:buFont typeface="Wingdings" pitchFamily="2" charset="2"/>
        <a:defRPr sz="2800">
          <a:solidFill>
            <a:schemeClr val="tx1"/>
          </a:solidFill>
          <a:latin typeface="+mn-lt"/>
          <a:ea typeface="+mn-ea"/>
        </a:defRPr>
      </a:lvl8pPr>
      <a:lvl9pPr marL="3081338" indent="3175" algn="l" rtl="0" fontAlgn="base">
        <a:spcBef>
          <a:spcPct val="35000"/>
        </a:spcBef>
        <a:spcAft>
          <a:spcPct val="25000"/>
        </a:spcAft>
        <a:buSzPct val="125000"/>
        <a:buFont typeface="Wingdings" pitchFamily="2" charset="2"/>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87426" name="Picture 2" descr="bio section open3"/>
          <p:cNvPicPr>
            <a:picLocks noChangeAspect="1" noChangeArrowheads="1"/>
          </p:cNvPicPr>
          <p:nvPr/>
        </p:nvPicPr>
        <p:blipFill>
          <a:blip r:embed="rId13" cstate="print"/>
          <a:srcRect/>
          <a:stretch>
            <a:fillRect/>
          </a:stretch>
        </p:blipFill>
        <p:spPr bwMode="auto">
          <a:xfrm>
            <a:off x="0" y="0"/>
            <a:ext cx="9182100" cy="6883400"/>
          </a:xfrm>
          <a:prstGeom prst="rect">
            <a:avLst/>
          </a:prstGeom>
          <a:noFill/>
        </p:spPr>
      </p:pic>
      <p:sp>
        <p:nvSpPr>
          <p:cNvPr id="487427" name="Rectangle 3"/>
          <p:cNvSpPr>
            <a:spLocks noChangeArrowheads="1"/>
          </p:cNvSpPr>
          <p:nvPr/>
        </p:nvSpPr>
        <p:spPr bwMode="auto">
          <a:xfrm>
            <a:off x="-14288" y="20638"/>
            <a:ext cx="3840163" cy="1952625"/>
          </a:xfrm>
          <a:prstGeom prst="rect">
            <a:avLst/>
          </a:prstGeom>
          <a:solidFill>
            <a:schemeClr val="bg1"/>
          </a:solidFill>
          <a:ln w="9525">
            <a:noFill/>
            <a:miter lim="800000"/>
            <a:headEnd/>
            <a:tailEnd/>
          </a:ln>
          <a:effectLst/>
        </p:spPr>
        <p:txBody>
          <a:bodyPr wrap="none" anchor="ctr"/>
          <a:lstStyle/>
          <a:p>
            <a:endParaRPr lang="en-US"/>
          </a:p>
        </p:txBody>
      </p:sp>
      <p:sp>
        <p:nvSpPr>
          <p:cNvPr id="487429" name="Rectangle 5"/>
          <p:cNvSpPr>
            <a:spLocks noGrp="1" noChangeArrowheads="1"/>
          </p:cNvSpPr>
          <p:nvPr>
            <p:ph type="body" idx="1"/>
          </p:nvPr>
        </p:nvSpPr>
        <p:spPr bwMode="auto">
          <a:xfrm>
            <a:off x="273050" y="1095375"/>
            <a:ext cx="8502650" cy="4314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87430" name="Rectangle 6"/>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487431" name="Rectangle 7"/>
          <p:cNvSpPr>
            <a:spLocks noGrp="1" noChangeArrowheads="1"/>
          </p:cNvSpPr>
          <p:nvPr>
            <p:ph type="ftr" sz="quarter" idx="3"/>
          </p:nvPr>
        </p:nvSpPr>
        <p:spPr bwMode="auto">
          <a:xfrm>
            <a:off x="3124200" y="66294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487432" name="Rectangle 8"/>
          <p:cNvSpPr>
            <a:spLocks noGrp="1" noChangeArrowheads="1"/>
          </p:cNvSpPr>
          <p:nvPr>
            <p:ph type="sldNum" sz="quarter" idx="4"/>
          </p:nvPr>
        </p:nvSpPr>
        <p:spPr bwMode="auto">
          <a:xfrm>
            <a:off x="6791325" y="618331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487433"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marL="685800" indent="-685800">
              <a:spcAft>
                <a:spcPct val="50000"/>
              </a:spcAft>
              <a:tabLst>
                <a:tab pos="1651000" algn="l"/>
              </a:tabLst>
            </a:pPr>
            <a:endParaRPr lang="en-US" sz="3200">
              <a:solidFill>
                <a:srgbClr val="000080"/>
              </a:solidFill>
              <a:effectLst/>
              <a:ea typeface="ＭＳ Ｐゴシック" pitchFamily="1" charset="-128"/>
            </a:endParaRPr>
          </a:p>
        </p:txBody>
      </p:sp>
      <p:pic>
        <p:nvPicPr>
          <p:cNvPr id="487434" name="Picture 10" descr="logo_ph"/>
          <p:cNvPicPr>
            <a:picLocks noChangeAspect="1" noChangeArrowheads="1"/>
          </p:cNvPicPr>
          <p:nvPr/>
        </p:nvPicPr>
        <p:blipFill>
          <a:blip r:embed="rId14" cstate="print"/>
          <a:srcRect/>
          <a:stretch>
            <a:fillRect/>
          </a:stretch>
        </p:blipFill>
        <p:spPr bwMode="auto">
          <a:xfrm>
            <a:off x="161925" y="6267450"/>
            <a:ext cx="588963" cy="446088"/>
          </a:xfrm>
          <a:prstGeom prst="rect">
            <a:avLst/>
          </a:prstGeom>
          <a:noFill/>
        </p:spPr>
      </p:pic>
      <p:sp>
        <p:nvSpPr>
          <p:cNvPr id="487435" name="Rectangle 11"/>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487436" name="Text Box 12"/>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487438" name="Rectangle 14"/>
          <p:cNvSpPr>
            <a:spLocks noChangeArrowheads="1"/>
          </p:cNvSpPr>
          <p:nvPr/>
        </p:nvSpPr>
        <p:spPr bwMode="auto">
          <a:xfrm>
            <a:off x="0" y="0"/>
            <a:ext cx="9158288" cy="333375"/>
          </a:xfrm>
          <a:prstGeom prst="rect">
            <a:avLst/>
          </a:prstGeom>
          <a:solidFill>
            <a:srgbClr val="2C2C94"/>
          </a:solidFill>
          <a:ln w="9525">
            <a:noFill/>
            <a:miter lim="800000"/>
            <a:headEnd/>
            <a:tailEnd/>
          </a:ln>
          <a:effectLst/>
        </p:spPr>
        <p:txBody>
          <a:bodyPr wrap="none" anchor="ctr"/>
          <a:lstStyle/>
          <a:p>
            <a:pPr algn="ctr"/>
            <a:endParaRPr lang="en-US" sz="1800" b="0">
              <a:solidFill>
                <a:schemeClr val="tx1"/>
              </a:solidFill>
              <a:effectLst/>
            </a:endParaRPr>
          </a:p>
        </p:txBody>
      </p:sp>
      <p:sp>
        <p:nvSpPr>
          <p:cNvPr id="487439" name="Rectangle 15">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487440" name="Picture 16" descr="red button"/>
          <p:cNvPicPr>
            <a:picLocks noChangeAspect="1" noChangeArrowheads="1"/>
          </p:cNvPicPr>
          <p:nvPr/>
        </p:nvPicPr>
        <p:blipFill>
          <a:blip r:embed="rId15" cstate="print"/>
          <a:srcRect/>
          <a:stretch>
            <a:fillRect/>
          </a:stretch>
        </p:blipFill>
        <p:spPr bwMode="auto">
          <a:xfrm>
            <a:off x="8048625" y="6399213"/>
            <a:ext cx="1143000" cy="406400"/>
          </a:xfrm>
          <a:prstGeom prst="rect">
            <a:avLst/>
          </a:prstGeom>
          <a:noFill/>
        </p:spPr>
      </p:pic>
      <p:sp>
        <p:nvSpPr>
          <p:cNvPr id="487441" name="Text Box 17"/>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487442" name="Rectangle 18">
            <a:hlinkClick r:id="" action="ppaction://hlinkshowjump?jump=endshow"/>
          </p:cNvPr>
          <p:cNvSpPr>
            <a:spLocks noChangeArrowheads="1"/>
          </p:cNvSpPr>
          <p:nvPr/>
        </p:nvSpPr>
        <p:spPr bwMode="auto">
          <a:xfrm>
            <a:off x="7996238" y="63087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487447" name="Picture 23" descr="sectionQUIZ_BAR copy"/>
          <p:cNvPicPr>
            <a:picLocks noChangeAspect="1" noChangeArrowheads="1"/>
          </p:cNvPicPr>
          <p:nvPr/>
        </p:nvPicPr>
        <p:blipFill>
          <a:blip r:embed="rId16" cstate="print"/>
          <a:srcRect/>
          <a:stretch>
            <a:fillRect/>
          </a:stretch>
        </p:blipFill>
        <p:spPr bwMode="auto">
          <a:xfrm>
            <a:off x="0" y="0"/>
            <a:ext cx="4900613" cy="771525"/>
          </a:xfrm>
          <a:prstGeom prst="rect">
            <a:avLst/>
          </a:prstGeom>
          <a:noFill/>
        </p:spPr>
      </p:pic>
      <p:sp>
        <p:nvSpPr>
          <p:cNvPr id="487454" name="Rectangle 30"/>
          <p:cNvSpPr>
            <a:spLocks noGrp="1" noChangeArrowheads="1"/>
          </p:cNvSpPr>
          <p:nvPr>
            <p:ph type="title"/>
          </p:nvPr>
        </p:nvSpPr>
        <p:spPr bwMode="auto">
          <a:xfrm>
            <a:off x="14288" y="-504825"/>
            <a:ext cx="1069975" cy="1766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487456" name="Rectangle 32"/>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0E8D414E-5D63-4E34-8E76-1946C35F46D2}"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iming>
    <p:tnLst>
      <p:par>
        <p:cTn id="1" dur="indefinite" restart="never" nodeType="tmRoot"/>
      </p:par>
    </p:tnLst>
  </p:timing>
  <p:hf sldNum="0" hdr="0" dt="0"/>
  <p:txStyles>
    <p:titleStyle>
      <a:lvl1pPr algn="r" rtl="0" fontAlgn="base">
        <a:spcBef>
          <a:spcPct val="0"/>
        </a:spcBef>
        <a:spcAft>
          <a:spcPct val="0"/>
        </a:spcAft>
        <a:defRPr sz="2200" b="1">
          <a:solidFill>
            <a:schemeClr val="bg1"/>
          </a:solidFill>
          <a:latin typeface="+mj-lt"/>
          <a:ea typeface="+mj-ea"/>
          <a:cs typeface="+mj-cs"/>
        </a:defRPr>
      </a:lvl1pPr>
      <a:lvl2pPr algn="r" rtl="0" fontAlgn="base">
        <a:spcBef>
          <a:spcPct val="0"/>
        </a:spcBef>
        <a:spcAft>
          <a:spcPct val="0"/>
        </a:spcAft>
        <a:defRPr sz="2200" b="1">
          <a:solidFill>
            <a:schemeClr val="bg1"/>
          </a:solidFill>
          <a:latin typeface="Arial" charset="0"/>
          <a:ea typeface="ＭＳ Ｐゴシック" pitchFamily="1" charset="-128"/>
        </a:defRPr>
      </a:lvl2pPr>
      <a:lvl3pPr algn="r" rtl="0" fontAlgn="base">
        <a:spcBef>
          <a:spcPct val="0"/>
        </a:spcBef>
        <a:spcAft>
          <a:spcPct val="0"/>
        </a:spcAft>
        <a:defRPr sz="2200" b="1">
          <a:solidFill>
            <a:schemeClr val="bg1"/>
          </a:solidFill>
          <a:latin typeface="Arial" charset="0"/>
          <a:ea typeface="ＭＳ Ｐゴシック" pitchFamily="1" charset="-128"/>
        </a:defRPr>
      </a:lvl3pPr>
      <a:lvl4pPr algn="r" rtl="0" fontAlgn="base">
        <a:spcBef>
          <a:spcPct val="0"/>
        </a:spcBef>
        <a:spcAft>
          <a:spcPct val="0"/>
        </a:spcAft>
        <a:defRPr sz="2200" b="1">
          <a:solidFill>
            <a:schemeClr val="bg1"/>
          </a:solidFill>
          <a:latin typeface="Arial" charset="0"/>
          <a:ea typeface="ＭＳ Ｐゴシック" pitchFamily="1" charset="-128"/>
        </a:defRPr>
      </a:lvl4pPr>
      <a:lvl5pPr algn="r" rtl="0" fontAlgn="base">
        <a:spcBef>
          <a:spcPct val="0"/>
        </a:spcBef>
        <a:spcAft>
          <a:spcPct val="0"/>
        </a:spcAft>
        <a:defRPr sz="2200" b="1">
          <a:solidFill>
            <a:schemeClr val="bg1"/>
          </a:solidFill>
          <a:latin typeface="Arial" charset="0"/>
          <a:ea typeface="ＭＳ Ｐゴシック" pitchFamily="1" charset="-128"/>
        </a:defRPr>
      </a:lvl5pPr>
      <a:lvl6pPr marL="457200" algn="r" rtl="0" fontAlgn="base">
        <a:spcBef>
          <a:spcPct val="0"/>
        </a:spcBef>
        <a:spcAft>
          <a:spcPct val="0"/>
        </a:spcAft>
        <a:defRPr sz="2200" b="1">
          <a:solidFill>
            <a:schemeClr val="bg1"/>
          </a:solidFill>
          <a:latin typeface="Arial" charset="0"/>
          <a:ea typeface="ＭＳ Ｐゴシック" pitchFamily="1" charset="-128"/>
        </a:defRPr>
      </a:lvl6pPr>
      <a:lvl7pPr marL="914400" algn="r" rtl="0" fontAlgn="base">
        <a:spcBef>
          <a:spcPct val="0"/>
        </a:spcBef>
        <a:spcAft>
          <a:spcPct val="0"/>
        </a:spcAft>
        <a:defRPr sz="2200" b="1">
          <a:solidFill>
            <a:schemeClr val="bg1"/>
          </a:solidFill>
          <a:latin typeface="Arial" charset="0"/>
          <a:ea typeface="ＭＳ Ｐゴシック" pitchFamily="1" charset="-128"/>
        </a:defRPr>
      </a:lvl7pPr>
      <a:lvl8pPr marL="1371600" algn="r" rtl="0" fontAlgn="base">
        <a:spcBef>
          <a:spcPct val="0"/>
        </a:spcBef>
        <a:spcAft>
          <a:spcPct val="0"/>
        </a:spcAft>
        <a:defRPr sz="2200" b="1">
          <a:solidFill>
            <a:schemeClr val="bg1"/>
          </a:solidFill>
          <a:latin typeface="Arial" charset="0"/>
          <a:ea typeface="ＭＳ Ｐゴシック" pitchFamily="1" charset="-128"/>
        </a:defRPr>
      </a:lvl8pPr>
      <a:lvl9pPr marL="1828800" algn="r" rtl="0" fontAlgn="base">
        <a:spcBef>
          <a:spcPct val="0"/>
        </a:spcBef>
        <a:spcAft>
          <a:spcPct val="0"/>
        </a:spcAft>
        <a:defRPr sz="2200" b="1">
          <a:solidFill>
            <a:schemeClr val="bg1"/>
          </a:solidFill>
          <a:latin typeface="Arial" charset="0"/>
          <a:ea typeface="ＭＳ Ｐゴシック" pitchFamily="1" charset="-128"/>
        </a:defRPr>
      </a:lvl9pPr>
    </p:titleStyle>
    <p:bodyStyle>
      <a:lvl1pPr marL="685800" indent="-685800" algn="l" rtl="0" fontAlgn="base">
        <a:spcBef>
          <a:spcPct val="0"/>
        </a:spcBef>
        <a:spcAft>
          <a:spcPct val="50000"/>
        </a:spcAft>
        <a:tabLst>
          <a:tab pos="1651000" algn="l"/>
        </a:tabLst>
        <a:defRPr sz="3200" b="1">
          <a:solidFill>
            <a:srgbClr val="000080"/>
          </a:solidFill>
          <a:latin typeface="+mn-lt"/>
          <a:ea typeface="+mn-ea"/>
          <a:cs typeface="+mn-cs"/>
        </a:defRPr>
      </a:lvl1pPr>
      <a:lvl2pPr marL="804863" indent="-4763" algn="l" rtl="0" fontAlgn="base">
        <a:spcBef>
          <a:spcPct val="0"/>
        </a:spcBef>
        <a:spcAft>
          <a:spcPct val="50000"/>
        </a:spcAft>
        <a:tabLst>
          <a:tab pos="1651000" algn="l"/>
        </a:tabLst>
        <a:defRPr sz="2800">
          <a:solidFill>
            <a:schemeClr val="tx1"/>
          </a:solidFill>
          <a:latin typeface="+mn-lt"/>
          <a:ea typeface="+mn-ea"/>
        </a:defRPr>
      </a:lvl2pPr>
      <a:lvl3pPr marL="919163" indent="1588" algn="l" rtl="0" fontAlgn="base">
        <a:spcBef>
          <a:spcPct val="0"/>
        </a:spcBef>
        <a:spcAft>
          <a:spcPct val="50000"/>
        </a:spcAft>
        <a:buAutoNum type="alphaLcPeriod"/>
        <a:tabLst>
          <a:tab pos="1651000" algn="l"/>
        </a:tabLst>
        <a:defRPr sz="2800">
          <a:solidFill>
            <a:schemeClr val="tx1"/>
          </a:solidFill>
          <a:latin typeface="+mn-lt"/>
          <a:ea typeface="+mn-ea"/>
        </a:defRPr>
      </a:lvl3pPr>
      <a:lvl4pPr marL="2346325" indent="-457200" algn="l" rtl="0" fontAlgn="base">
        <a:spcBef>
          <a:spcPct val="0"/>
        </a:spcBef>
        <a:spcAft>
          <a:spcPct val="50000"/>
        </a:spcAft>
        <a:tabLst>
          <a:tab pos="1651000" algn="l"/>
        </a:tabLst>
        <a:defRPr sz="2400">
          <a:solidFill>
            <a:schemeClr val="tx1"/>
          </a:solidFill>
          <a:latin typeface="+mn-lt"/>
          <a:ea typeface="+mn-ea"/>
        </a:defRPr>
      </a:lvl4pPr>
      <a:lvl5pPr marL="3405188" indent="-609600" algn="l" rtl="0" fontAlgn="base">
        <a:spcBef>
          <a:spcPct val="20000"/>
        </a:spcBef>
        <a:spcAft>
          <a:spcPct val="0"/>
        </a:spcAft>
        <a:tabLst>
          <a:tab pos="1651000" algn="l"/>
        </a:tabLst>
        <a:defRPr sz="2800">
          <a:solidFill>
            <a:schemeClr val="tx1"/>
          </a:solidFill>
          <a:latin typeface="+mn-lt"/>
          <a:ea typeface="+mn-ea"/>
        </a:defRPr>
      </a:lvl5pPr>
      <a:lvl6pPr marL="3862388" indent="-609600" algn="l" rtl="0" fontAlgn="base">
        <a:spcBef>
          <a:spcPct val="20000"/>
        </a:spcBef>
        <a:spcAft>
          <a:spcPct val="0"/>
        </a:spcAft>
        <a:tabLst>
          <a:tab pos="1651000" algn="l"/>
        </a:tabLst>
        <a:defRPr sz="2800">
          <a:solidFill>
            <a:schemeClr val="tx1"/>
          </a:solidFill>
          <a:latin typeface="+mn-lt"/>
          <a:ea typeface="+mn-ea"/>
        </a:defRPr>
      </a:lvl6pPr>
      <a:lvl7pPr marL="4319588" indent="-609600" algn="l" rtl="0" fontAlgn="base">
        <a:spcBef>
          <a:spcPct val="20000"/>
        </a:spcBef>
        <a:spcAft>
          <a:spcPct val="0"/>
        </a:spcAft>
        <a:tabLst>
          <a:tab pos="1651000" algn="l"/>
        </a:tabLst>
        <a:defRPr sz="2800">
          <a:solidFill>
            <a:schemeClr val="tx1"/>
          </a:solidFill>
          <a:latin typeface="+mn-lt"/>
          <a:ea typeface="+mn-ea"/>
        </a:defRPr>
      </a:lvl7pPr>
      <a:lvl8pPr marL="4776788" indent="-609600" algn="l" rtl="0" fontAlgn="base">
        <a:spcBef>
          <a:spcPct val="20000"/>
        </a:spcBef>
        <a:spcAft>
          <a:spcPct val="0"/>
        </a:spcAft>
        <a:tabLst>
          <a:tab pos="1651000" algn="l"/>
        </a:tabLst>
        <a:defRPr sz="2800">
          <a:solidFill>
            <a:schemeClr val="tx1"/>
          </a:solidFill>
          <a:latin typeface="+mn-lt"/>
          <a:ea typeface="+mn-ea"/>
        </a:defRPr>
      </a:lvl8pPr>
      <a:lvl9pPr marL="5233988" indent="-609600" algn="l" rtl="0" fontAlgn="base">
        <a:spcBef>
          <a:spcPct val="20000"/>
        </a:spcBef>
        <a:spcAft>
          <a:spcPct val="0"/>
        </a:spcAft>
        <a:tabLst>
          <a:tab pos="1651000" algn="l"/>
        </a:tabLst>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67650" name="Group 2"/>
          <p:cNvGrpSpPr>
            <a:grpSpLocks/>
          </p:cNvGrpSpPr>
          <p:nvPr/>
        </p:nvGrpSpPr>
        <p:grpSpPr bwMode="auto">
          <a:xfrm>
            <a:off x="228600" y="228600"/>
            <a:ext cx="8686800" cy="5943600"/>
            <a:chOff x="144" y="144"/>
            <a:chExt cx="5472" cy="3744"/>
          </a:xfrm>
        </p:grpSpPr>
        <p:sp>
          <p:nvSpPr>
            <p:cNvPr id="667651"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a:effectLst/>
          </p:spPr>
          <p:txBody>
            <a:bodyPr wrap="none" anchor="ctr"/>
            <a:lstStyle/>
            <a:p>
              <a:pPr algn="ctr"/>
              <a:endParaRPr lang="en-US" sz="2400" b="0">
                <a:solidFill>
                  <a:schemeClr val="tx1"/>
                </a:solidFill>
                <a:effectLst/>
                <a:latin typeface="Times New Roman" pitchFamily="18" charset="0"/>
                <a:ea typeface="ＭＳ Ｐゴシック" pitchFamily="1" charset="-128"/>
              </a:endParaRPr>
            </a:p>
          </p:txBody>
        </p:sp>
        <p:sp>
          <p:nvSpPr>
            <p:cNvPr id="667652"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a:effectLst/>
          </p:spPr>
          <p:txBody>
            <a:bodyPr wrap="none" anchor="ctr"/>
            <a:lstStyle/>
            <a:p>
              <a:pPr algn="ctr"/>
              <a:endParaRPr lang="en-US" sz="2400" b="0">
                <a:solidFill>
                  <a:schemeClr val="tx1"/>
                </a:solidFill>
                <a:effectLst/>
                <a:latin typeface="Times New Roman" pitchFamily="18" charset="0"/>
                <a:ea typeface="ＭＳ Ｐゴシック" pitchFamily="1" charset="-128"/>
              </a:endParaRPr>
            </a:p>
          </p:txBody>
        </p:sp>
        <p:sp>
          <p:nvSpPr>
            <p:cNvPr id="667653" name="Line 5"/>
            <p:cNvSpPr>
              <a:spLocks noChangeShapeType="1"/>
            </p:cNvSpPr>
            <p:nvPr/>
          </p:nvSpPr>
          <p:spPr bwMode="auto">
            <a:xfrm>
              <a:off x="336" y="1092"/>
              <a:ext cx="5136" cy="0"/>
            </a:xfrm>
            <a:prstGeom prst="line">
              <a:avLst/>
            </a:prstGeom>
            <a:noFill/>
            <a:ln w="12700">
              <a:solidFill>
                <a:schemeClr val="accent2"/>
              </a:solidFill>
              <a:round/>
              <a:headEnd/>
              <a:tailEnd/>
            </a:ln>
            <a:effectLst/>
          </p:spPr>
          <p:txBody>
            <a:bodyPr/>
            <a:lstStyle/>
            <a:p>
              <a:endParaRPr lang="en-US"/>
            </a:p>
          </p:txBody>
        </p:sp>
      </p:grpSp>
      <p:sp>
        <p:nvSpPr>
          <p:cNvPr id="667654" name="Rectangle 6"/>
          <p:cNvSpPr>
            <a:spLocks noGrp="1" noChangeArrowheads="1"/>
          </p:cNvSpPr>
          <p:nvPr>
            <p:ph type="title"/>
          </p:nvPr>
        </p:nvSpPr>
        <p:spPr bwMode="auto">
          <a:xfrm>
            <a:off x="533400" y="473075"/>
            <a:ext cx="8153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667655" name="Rectangle 7"/>
          <p:cNvSpPr>
            <a:spLocks noGrp="1" noChangeArrowheads="1"/>
          </p:cNvSpPr>
          <p:nvPr>
            <p:ph type="body" idx="1"/>
          </p:nvPr>
        </p:nvSpPr>
        <p:spPr bwMode="auto">
          <a:xfrm>
            <a:off x="533400" y="1828800"/>
            <a:ext cx="8153400" cy="403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67656" name="Rectangle 8"/>
          <p:cNvSpPr>
            <a:spLocks noGrp="1" noChangeArrowheads="1"/>
          </p:cNvSpPr>
          <p:nvPr>
            <p:ph type="dt" sz="half" idx="2"/>
          </p:nvPr>
        </p:nvSpPr>
        <p:spPr bwMode="auto">
          <a:xfrm>
            <a:off x="533400" y="6248400"/>
            <a:ext cx="2057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000" b="0">
                <a:solidFill>
                  <a:schemeClr val="tx1"/>
                </a:solidFill>
                <a:effectLst/>
                <a:ea typeface="ＭＳ Ｐゴシック" pitchFamily="1" charset="-128"/>
              </a:defRPr>
            </a:lvl1pPr>
          </a:lstStyle>
          <a:p>
            <a:endParaRPr lang="en-US"/>
          </a:p>
        </p:txBody>
      </p:sp>
      <p:sp>
        <p:nvSpPr>
          <p:cNvPr id="667657" name="Rectangle 9"/>
          <p:cNvSpPr>
            <a:spLocks noGrp="1" noChangeArrowheads="1"/>
          </p:cNvSpPr>
          <p:nvPr>
            <p:ph type="ftr" sz="quarter" idx="3"/>
          </p:nvPr>
        </p:nvSpPr>
        <p:spPr bwMode="auto">
          <a:xfrm>
            <a:off x="32385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000" b="0">
                <a:solidFill>
                  <a:schemeClr val="tx1"/>
                </a:solidFill>
                <a:effectLst/>
                <a:ea typeface="ＭＳ Ｐゴシック" pitchFamily="1" charset="-128"/>
              </a:defRPr>
            </a:lvl1pPr>
          </a:lstStyle>
          <a:p>
            <a:endParaRPr lang="en-US"/>
          </a:p>
        </p:txBody>
      </p:sp>
      <p:sp>
        <p:nvSpPr>
          <p:cNvPr id="667658" name="Rectangle 10"/>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b="0">
                <a:solidFill>
                  <a:schemeClr val="tx1"/>
                </a:solidFill>
                <a:effectLst/>
                <a:ea typeface="ＭＳ Ｐゴシック" pitchFamily="1" charset="-128"/>
              </a:defRPr>
            </a:lvl1pPr>
          </a:lstStyle>
          <a:p>
            <a:fld id="{E7184292-3ACC-43C0-ABDD-0FDCC88B4EC1}"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7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Lst>
  <p:timing>
    <p:tnLst>
      <p:par>
        <p:cTn id="1" dur="indefinite" restart="never" nodeType="tmRoot"/>
      </p:par>
    </p:tnLst>
  </p:timing>
  <p:txStyles>
    <p:titleStyle>
      <a:lvl1pPr algn="l" rtl="0" fontAlgn="base">
        <a:lnSpc>
          <a:spcPct val="80000"/>
        </a:lnSpc>
        <a:spcBef>
          <a:spcPct val="0"/>
        </a:spcBef>
        <a:spcAft>
          <a:spcPct val="0"/>
        </a:spcAft>
        <a:defRPr sz="4400">
          <a:solidFill>
            <a:schemeClr val="tx2"/>
          </a:solidFill>
          <a:latin typeface="+mj-lt"/>
          <a:ea typeface="+mj-ea"/>
          <a:cs typeface="+mj-cs"/>
        </a:defRPr>
      </a:lvl1pPr>
      <a:lvl2pPr algn="l" rtl="0" fontAlgn="base">
        <a:lnSpc>
          <a:spcPct val="80000"/>
        </a:lnSpc>
        <a:spcBef>
          <a:spcPct val="0"/>
        </a:spcBef>
        <a:spcAft>
          <a:spcPct val="0"/>
        </a:spcAft>
        <a:defRPr sz="4400">
          <a:solidFill>
            <a:schemeClr val="tx2"/>
          </a:solidFill>
          <a:latin typeface="Times New Roman" pitchFamily="18" charset="0"/>
        </a:defRPr>
      </a:lvl2pPr>
      <a:lvl3pPr algn="l" rtl="0" fontAlgn="base">
        <a:lnSpc>
          <a:spcPct val="80000"/>
        </a:lnSpc>
        <a:spcBef>
          <a:spcPct val="0"/>
        </a:spcBef>
        <a:spcAft>
          <a:spcPct val="0"/>
        </a:spcAft>
        <a:defRPr sz="4400">
          <a:solidFill>
            <a:schemeClr val="tx2"/>
          </a:solidFill>
          <a:latin typeface="Times New Roman" pitchFamily="18" charset="0"/>
        </a:defRPr>
      </a:lvl3pPr>
      <a:lvl4pPr algn="l" rtl="0" fontAlgn="base">
        <a:lnSpc>
          <a:spcPct val="80000"/>
        </a:lnSpc>
        <a:spcBef>
          <a:spcPct val="0"/>
        </a:spcBef>
        <a:spcAft>
          <a:spcPct val="0"/>
        </a:spcAft>
        <a:defRPr sz="4400">
          <a:solidFill>
            <a:schemeClr val="tx2"/>
          </a:solidFill>
          <a:latin typeface="Times New Roman" pitchFamily="18" charset="0"/>
        </a:defRPr>
      </a:lvl4pPr>
      <a:lvl5pPr algn="l" rtl="0" fontAlgn="base">
        <a:lnSpc>
          <a:spcPct val="80000"/>
        </a:lnSpc>
        <a:spcBef>
          <a:spcPct val="0"/>
        </a:spcBef>
        <a:spcAft>
          <a:spcPct val="0"/>
        </a:spcAft>
        <a:defRPr sz="4400">
          <a:solidFill>
            <a:schemeClr val="tx2"/>
          </a:solidFill>
          <a:latin typeface="Times New Roman" pitchFamily="18" charset="0"/>
        </a:defRPr>
      </a:lvl5pPr>
      <a:lvl6pPr marL="457200" algn="l" rtl="0" fontAlgn="base">
        <a:lnSpc>
          <a:spcPct val="80000"/>
        </a:lnSpc>
        <a:spcBef>
          <a:spcPct val="0"/>
        </a:spcBef>
        <a:spcAft>
          <a:spcPct val="0"/>
        </a:spcAft>
        <a:defRPr sz="4400">
          <a:solidFill>
            <a:schemeClr val="tx2"/>
          </a:solidFill>
          <a:latin typeface="Times New Roman" pitchFamily="18" charset="0"/>
        </a:defRPr>
      </a:lvl6pPr>
      <a:lvl7pPr marL="914400" algn="l" rtl="0" fontAlgn="base">
        <a:lnSpc>
          <a:spcPct val="80000"/>
        </a:lnSpc>
        <a:spcBef>
          <a:spcPct val="0"/>
        </a:spcBef>
        <a:spcAft>
          <a:spcPct val="0"/>
        </a:spcAft>
        <a:defRPr sz="4400">
          <a:solidFill>
            <a:schemeClr val="tx2"/>
          </a:solidFill>
          <a:latin typeface="Times New Roman" pitchFamily="18" charset="0"/>
        </a:defRPr>
      </a:lvl7pPr>
      <a:lvl8pPr marL="1371600" algn="l" rtl="0" fontAlgn="base">
        <a:lnSpc>
          <a:spcPct val="80000"/>
        </a:lnSpc>
        <a:spcBef>
          <a:spcPct val="0"/>
        </a:spcBef>
        <a:spcAft>
          <a:spcPct val="0"/>
        </a:spcAft>
        <a:defRPr sz="4400">
          <a:solidFill>
            <a:schemeClr val="tx2"/>
          </a:solidFill>
          <a:latin typeface="Times New Roman" pitchFamily="18" charset="0"/>
        </a:defRPr>
      </a:lvl8pPr>
      <a:lvl9pPr marL="1828800" algn="l" rtl="0" fontAlgn="base">
        <a:lnSpc>
          <a:spcPct val="80000"/>
        </a:lnSpc>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lr>
          <a:schemeClr val="accent2"/>
        </a:buClr>
        <a:buSzPct val="75000"/>
        <a:buFont typeface="Wingdings" pitchFamily="2" charset="2"/>
        <a:buChar char="n"/>
        <a:defRPr sz="3100">
          <a:solidFill>
            <a:schemeClr val="tx1"/>
          </a:solidFill>
          <a:latin typeface="+mn-lt"/>
          <a:ea typeface="+mn-ea"/>
          <a:cs typeface="+mn-cs"/>
        </a:defRPr>
      </a:lvl1pPr>
      <a:lvl2pPr marL="742950" indent="-285750" algn="l" rtl="0" fontAlgn="base">
        <a:spcBef>
          <a:spcPct val="20000"/>
        </a:spcBef>
        <a:spcAft>
          <a:spcPct val="0"/>
        </a:spcAft>
        <a:buClr>
          <a:schemeClr val="accent1"/>
        </a:buClr>
        <a:buSzPct val="65000"/>
        <a:buFont typeface="Wingdings" pitchFamily="2" charset="2"/>
        <a:buChar char="n"/>
        <a:defRPr sz="2600">
          <a:solidFill>
            <a:schemeClr val="tx1"/>
          </a:solidFill>
          <a:latin typeface="+mn-lt"/>
        </a:defRPr>
      </a:lvl2pPr>
      <a:lvl3pPr marL="1143000" indent="-228600" algn="l" rtl="0" fontAlgn="base">
        <a:spcBef>
          <a:spcPct val="20000"/>
        </a:spcBef>
        <a:spcAft>
          <a:spcPct val="0"/>
        </a:spcAft>
        <a:buClr>
          <a:schemeClr val="hlink"/>
        </a:buClr>
        <a:buSzPct val="55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Font typeface="Wingdings" pitchFamily="2" charset="2"/>
        <a:buChar char="§"/>
        <a:defRPr sz="2000">
          <a:solidFill>
            <a:schemeClr val="tx1"/>
          </a:solidFill>
          <a:latin typeface="+mn-lt"/>
        </a:defRPr>
      </a:lvl4pPr>
      <a:lvl5pPr marL="20574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tx1"/>
        </a:buClr>
        <a:buSzPct val="8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03554" name="Picture 2" descr="bio section open3"/>
          <p:cNvPicPr>
            <a:picLocks noChangeAspect="1" noChangeArrowheads="1"/>
          </p:cNvPicPr>
          <p:nvPr/>
        </p:nvPicPr>
        <p:blipFill>
          <a:blip r:embed="rId13" cstate="print"/>
          <a:srcRect/>
          <a:stretch>
            <a:fillRect/>
          </a:stretch>
        </p:blipFill>
        <p:spPr bwMode="auto">
          <a:xfrm>
            <a:off x="0" y="0"/>
            <a:ext cx="9182100" cy="6883400"/>
          </a:xfrm>
          <a:prstGeom prst="rect">
            <a:avLst/>
          </a:prstGeom>
          <a:noFill/>
        </p:spPr>
      </p:pic>
      <p:sp>
        <p:nvSpPr>
          <p:cNvPr id="1303555" name="Rectangle 3"/>
          <p:cNvSpPr>
            <a:spLocks noChangeArrowheads="1"/>
          </p:cNvSpPr>
          <p:nvPr/>
        </p:nvSpPr>
        <p:spPr bwMode="auto">
          <a:xfrm>
            <a:off x="11113" y="20638"/>
            <a:ext cx="3840162" cy="1952625"/>
          </a:xfrm>
          <a:prstGeom prst="rect">
            <a:avLst/>
          </a:prstGeom>
          <a:solidFill>
            <a:schemeClr val="bg1"/>
          </a:solidFill>
          <a:ln w="9525">
            <a:noFill/>
            <a:miter lim="800000"/>
            <a:headEnd/>
            <a:tailEnd/>
          </a:ln>
          <a:effectLst/>
        </p:spPr>
        <p:txBody>
          <a:bodyPr wrap="none" anchor="ctr"/>
          <a:lstStyle/>
          <a:p>
            <a:endParaRPr lang="en-US"/>
          </a:p>
        </p:txBody>
      </p:sp>
      <p:sp>
        <p:nvSpPr>
          <p:cNvPr id="1303556" name="Rectangle 4"/>
          <p:cNvSpPr>
            <a:spLocks noGrp="1" noChangeArrowheads="1"/>
          </p:cNvSpPr>
          <p:nvPr>
            <p:ph type="body" idx="1"/>
          </p:nvPr>
        </p:nvSpPr>
        <p:spPr bwMode="auto">
          <a:xfrm>
            <a:off x="273050" y="1095375"/>
            <a:ext cx="8502650" cy="4314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03557" name="Rectangle 5"/>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1303558" name="Rectangle 6"/>
          <p:cNvSpPr>
            <a:spLocks noGrp="1" noChangeArrowheads="1"/>
          </p:cNvSpPr>
          <p:nvPr>
            <p:ph type="ftr" sz="quarter" idx="3"/>
          </p:nvPr>
        </p:nvSpPr>
        <p:spPr bwMode="auto">
          <a:xfrm>
            <a:off x="3124200" y="66294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1303559" name="Rectangle 7"/>
          <p:cNvSpPr>
            <a:spLocks noGrp="1" noChangeArrowheads="1"/>
          </p:cNvSpPr>
          <p:nvPr>
            <p:ph type="sldNum" sz="quarter" idx="4"/>
          </p:nvPr>
        </p:nvSpPr>
        <p:spPr bwMode="auto">
          <a:xfrm>
            <a:off x="6791325" y="618331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1303560" name="Rectangle 8"/>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3200">
              <a:solidFill>
                <a:srgbClr val="000080"/>
              </a:solidFill>
              <a:effectLst/>
              <a:ea typeface="ＭＳ Ｐゴシック" pitchFamily="1" charset="-128"/>
            </a:endParaRPr>
          </a:p>
        </p:txBody>
      </p:sp>
      <p:pic>
        <p:nvPicPr>
          <p:cNvPr id="1303561" name="Picture 9" descr="logo_ph"/>
          <p:cNvPicPr>
            <a:picLocks noChangeAspect="1" noChangeArrowheads="1"/>
          </p:cNvPicPr>
          <p:nvPr/>
        </p:nvPicPr>
        <p:blipFill>
          <a:blip r:embed="rId14" cstate="print"/>
          <a:srcRect/>
          <a:stretch>
            <a:fillRect/>
          </a:stretch>
        </p:blipFill>
        <p:spPr bwMode="auto">
          <a:xfrm>
            <a:off x="161925" y="6267450"/>
            <a:ext cx="588963" cy="446088"/>
          </a:xfrm>
          <a:prstGeom prst="rect">
            <a:avLst/>
          </a:prstGeom>
          <a:noFill/>
        </p:spPr>
      </p:pic>
      <p:sp>
        <p:nvSpPr>
          <p:cNvPr id="1303562"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1303563"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1303564" name="Rectangle 12"/>
          <p:cNvSpPr>
            <a:spLocks noChangeArrowheads="1"/>
          </p:cNvSpPr>
          <p:nvPr/>
        </p:nvSpPr>
        <p:spPr bwMode="auto">
          <a:xfrm>
            <a:off x="0" y="0"/>
            <a:ext cx="9158288" cy="333375"/>
          </a:xfrm>
          <a:prstGeom prst="rect">
            <a:avLst/>
          </a:prstGeom>
          <a:solidFill>
            <a:srgbClr val="2C2C94"/>
          </a:solidFill>
          <a:ln w="9525">
            <a:noFill/>
            <a:miter lim="800000"/>
            <a:headEnd/>
            <a:tailEnd/>
          </a:ln>
          <a:effectLst/>
        </p:spPr>
        <p:txBody>
          <a:bodyPr wrap="none" anchor="ctr"/>
          <a:lstStyle/>
          <a:p>
            <a:pPr algn="ctr"/>
            <a:endParaRPr lang="en-US" sz="1800" b="0">
              <a:solidFill>
                <a:schemeClr val="tx1"/>
              </a:solidFill>
              <a:effectLst/>
            </a:endParaRPr>
          </a:p>
        </p:txBody>
      </p:sp>
      <p:sp>
        <p:nvSpPr>
          <p:cNvPr id="1303565" name="Rectangle 13">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1303566" name="Picture 14" descr="red button"/>
          <p:cNvPicPr>
            <a:picLocks noChangeAspect="1" noChangeArrowheads="1"/>
          </p:cNvPicPr>
          <p:nvPr/>
        </p:nvPicPr>
        <p:blipFill>
          <a:blip r:embed="rId15" cstate="print"/>
          <a:srcRect/>
          <a:stretch>
            <a:fillRect/>
          </a:stretch>
        </p:blipFill>
        <p:spPr bwMode="auto">
          <a:xfrm>
            <a:off x="8048625" y="6399213"/>
            <a:ext cx="1143000" cy="406400"/>
          </a:xfrm>
          <a:prstGeom prst="rect">
            <a:avLst/>
          </a:prstGeom>
          <a:noFill/>
        </p:spPr>
      </p:pic>
      <p:sp>
        <p:nvSpPr>
          <p:cNvPr id="1303567" name="Text Box 15"/>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1303568" name="Rectangle 16">
            <a:hlinkClick r:id="" action="ppaction://hlinkshowjump?jump=endshow"/>
          </p:cNvPr>
          <p:cNvSpPr>
            <a:spLocks noChangeArrowheads="1"/>
          </p:cNvSpPr>
          <p:nvPr/>
        </p:nvSpPr>
        <p:spPr bwMode="auto">
          <a:xfrm>
            <a:off x="7996238" y="63087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1303569" name="Picture 17" descr="section quizr">
            <a:hlinkClick r:id="" action="ppaction://hlinkshowjump?jump=nextslide"/>
          </p:cNvPr>
          <p:cNvPicPr>
            <a:picLocks noChangeAspect="1" noChangeArrowheads="1"/>
          </p:cNvPicPr>
          <p:nvPr/>
        </p:nvPicPr>
        <p:blipFill>
          <a:blip r:embed="rId16" cstate="print"/>
          <a:srcRect/>
          <a:stretch>
            <a:fillRect/>
          </a:stretch>
        </p:blipFill>
        <p:spPr bwMode="auto">
          <a:xfrm>
            <a:off x="1028700" y="2919413"/>
            <a:ext cx="2757488" cy="596900"/>
          </a:xfrm>
          <a:prstGeom prst="rect">
            <a:avLst/>
          </a:prstGeom>
          <a:noFill/>
        </p:spPr>
      </p:pic>
      <p:pic>
        <p:nvPicPr>
          <p:cNvPr id="1303570" name="Picture 18" descr="QT_icon">
            <a:hlinkClick r:id="rId17" action="ppaction://hlinkfile"/>
          </p:cNvPr>
          <p:cNvPicPr>
            <a:picLocks noChangeAspect="1" noChangeArrowheads="1"/>
          </p:cNvPicPr>
          <p:nvPr/>
        </p:nvPicPr>
        <p:blipFill>
          <a:blip r:embed="rId18" cstate="print"/>
          <a:srcRect/>
          <a:stretch>
            <a:fillRect/>
          </a:stretch>
        </p:blipFill>
        <p:spPr bwMode="auto">
          <a:xfrm>
            <a:off x="5446713" y="2730500"/>
            <a:ext cx="2211387" cy="854075"/>
          </a:xfrm>
          <a:prstGeom prst="rect">
            <a:avLst/>
          </a:prstGeom>
          <a:noFill/>
          <a:ln w="9525">
            <a:noFill/>
            <a:miter lim="800000"/>
            <a:headEnd/>
            <a:tailEnd/>
          </a:ln>
        </p:spPr>
      </p:pic>
      <p:sp>
        <p:nvSpPr>
          <p:cNvPr id="1303571" name="Text Box 19"/>
          <p:cNvSpPr txBox="1">
            <a:spLocks noChangeArrowheads="1"/>
          </p:cNvSpPr>
          <p:nvPr/>
        </p:nvSpPr>
        <p:spPr bwMode="auto">
          <a:xfrm>
            <a:off x="4016375" y="2659063"/>
            <a:ext cx="936625" cy="519112"/>
          </a:xfrm>
          <a:prstGeom prst="rect">
            <a:avLst/>
          </a:prstGeom>
          <a:noFill/>
          <a:ln w="9525">
            <a:noFill/>
            <a:miter lim="800000"/>
            <a:headEnd/>
            <a:tailEnd/>
          </a:ln>
          <a:effectLst/>
        </p:spPr>
        <p:txBody>
          <a:bodyPr wrap="none">
            <a:spAutoFit/>
          </a:bodyPr>
          <a:lstStyle/>
          <a:p>
            <a:r>
              <a:rPr lang="en-US" b="0" i="1">
                <a:solidFill>
                  <a:schemeClr val="tx1"/>
                </a:solidFill>
                <a:effectLst/>
              </a:rPr>
              <a:t>- or -</a:t>
            </a:r>
          </a:p>
        </p:txBody>
      </p:sp>
      <p:pic>
        <p:nvPicPr>
          <p:cNvPr id="1303572" name="Picture 20" descr="sectionQUIZ_BAR copy"/>
          <p:cNvPicPr>
            <a:picLocks noChangeAspect="1" noChangeArrowheads="1"/>
          </p:cNvPicPr>
          <p:nvPr/>
        </p:nvPicPr>
        <p:blipFill>
          <a:blip r:embed="rId19" cstate="print"/>
          <a:srcRect/>
          <a:stretch>
            <a:fillRect/>
          </a:stretch>
        </p:blipFill>
        <p:spPr bwMode="auto">
          <a:xfrm>
            <a:off x="0" y="0"/>
            <a:ext cx="4900613" cy="771525"/>
          </a:xfrm>
          <a:prstGeom prst="rect">
            <a:avLst/>
          </a:prstGeom>
          <a:noFill/>
        </p:spPr>
      </p:pic>
      <p:sp>
        <p:nvSpPr>
          <p:cNvPr id="1303573" name="Text Box 21"/>
          <p:cNvSpPr txBox="1">
            <a:spLocks noChangeArrowheads="1"/>
          </p:cNvSpPr>
          <p:nvPr/>
        </p:nvSpPr>
        <p:spPr bwMode="auto">
          <a:xfrm>
            <a:off x="1152525" y="2276475"/>
            <a:ext cx="2314575" cy="396875"/>
          </a:xfrm>
          <a:prstGeom prst="rect">
            <a:avLst/>
          </a:prstGeom>
          <a:noFill/>
          <a:ln w="9525">
            <a:noFill/>
            <a:miter lim="800000"/>
            <a:headEnd/>
            <a:tailEnd/>
          </a:ln>
          <a:effectLst/>
        </p:spPr>
        <p:txBody>
          <a:bodyPr>
            <a:spAutoFit/>
          </a:bodyPr>
          <a:lstStyle/>
          <a:p>
            <a:pPr algn="ctr">
              <a:spcBef>
                <a:spcPct val="50000"/>
              </a:spcBef>
            </a:pPr>
            <a:r>
              <a:rPr lang="en-US" sz="2000">
                <a:solidFill>
                  <a:schemeClr val="tx1"/>
                </a:solidFill>
                <a:effectLst/>
              </a:rPr>
              <a:t>Continue to:</a:t>
            </a:r>
          </a:p>
        </p:txBody>
      </p:sp>
      <p:sp>
        <p:nvSpPr>
          <p:cNvPr id="1303574" name="Text Box 22"/>
          <p:cNvSpPr txBox="1">
            <a:spLocks noChangeArrowheads="1"/>
          </p:cNvSpPr>
          <p:nvPr/>
        </p:nvSpPr>
        <p:spPr bwMode="auto">
          <a:xfrm>
            <a:off x="5286375" y="2273300"/>
            <a:ext cx="2592388" cy="396875"/>
          </a:xfrm>
          <a:prstGeom prst="rect">
            <a:avLst/>
          </a:prstGeom>
          <a:noFill/>
          <a:ln w="9525">
            <a:noFill/>
            <a:miter lim="800000"/>
            <a:headEnd/>
            <a:tailEnd/>
          </a:ln>
          <a:effectLst/>
        </p:spPr>
        <p:txBody>
          <a:bodyPr>
            <a:spAutoFit/>
          </a:bodyPr>
          <a:lstStyle/>
          <a:p>
            <a:pPr algn="ctr">
              <a:spcBef>
                <a:spcPct val="50000"/>
              </a:spcBef>
            </a:pPr>
            <a:r>
              <a:rPr lang="en-US" sz="2000">
                <a:solidFill>
                  <a:schemeClr val="tx1"/>
                </a:solidFill>
                <a:effectLst/>
              </a:rPr>
              <a:t>Click to Launch:</a:t>
            </a:r>
          </a:p>
        </p:txBody>
      </p:sp>
      <p:sp>
        <p:nvSpPr>
          <p:cNvPr id="1303575" name="Rectangle 23"/>
          <p:cNvSpPr>
            <a:spLocks noGrp="1" noChangeArrowheads="1"/>
          </p:cNvSpPr>
          <p:nvPr>
            <p:ph type="title"/>
          </p:nvPr>
        </p:nvSpPr>
        <p:spPr bwMode="auto">
          <a:xfrm>
            <a:off x="14288" y="-504825"/>
            <a:ext cx="1069975" cy="1766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1303576" name="Rectangle 24"/>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34A2D22E-FCA6-4C8C-B5C1-83381D9ECF12}"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timing>
    <p:tnLst>
      <p:par>
        <p:cTn id="1" dur="indefinite" restart="never" nodeType="tmRoot"/>
      </p:par>
    </p:tnLst>
  </p:timing>
  <p:hf sldNum="0" hdr="0" dt="0"/>
  <p:txStyles>
    <p:titleStyle>
      <a:lvl1pPr algn="r" rtl="0" fontAlgn="base">
        <a:spcBef>
          <a:spcPct val="0"/>
        </a:spcBef>
        <a:spcAft>
          <a:spcPct val="0"/>
        </a:spcAft>
        <a:defRPr sz="2200" b="1">
          <a:solidFill>
            <a:schemeClr val="bg1"/>
          </a:solidFill>
          <a:latin typeface="+mj-lt"/>
          <a:ea typeface="+mj-ea"/>
          <a:cs typeface="+mj-cs"/>
        </a:defRPr>
      </a:lvl1pPr>
      <a:lvl2pPr algn="r" rtl="0" fontAlgn="base">
        <a:spcBef>
          <a:spcPct val="0"/>
        </a:spcBef>
        <a:spcAft>
          <a:spcPct val="0"/>
        </a:spcAft>
        <a:defRPr sz="2200" b="1">
          <a:solidFill>
            <a:schemeClr val="bg1"/>
          </a:solidFill>
          <a:latin typeface="Arial" charset="0"/>
          <a:ea typeface="ＭＳ Ｐゴシック" pitchFamily="1" charset="-128"/>
        </a:defRPr>
      </a:lvl2pPr>
      <a:lvl3pPr algn="r" rtl="0" fontAlgn="base">
        <a:spcBef>
          <a:spcPct val="0"/>
        </a:spcBef>
        <a:spcAft>
          <a:spcPct val="0"/>
        </a:spcAft>
        <a:defRPr sz="2200" b="1">
          <a:solidFill>
            <a:schemeClr val="bg1"/>
          </a:solidFill>
          <a:latin typeface="Arial" charset="0"/>
          <a:ea typeface="ＭＳ Ｐゴシック" pitchFamily="1" charset="-128"/>
        </a:defRPr>
      </a:lvl3pPr>
      <a:lvl4pPr algn="r" rtl="0" fontAlgn="base">
        <a:spcBef>
          <a:spcPct val="0"/>
        </a:spcBef>
        <a:spcAft>
          <a:spcPct val="0"/>
        </a:spcAft>
        <a:defRPr sz="2200" b="1">
          <a:solidFill>
            <a:schemeClr val="bg1"/>
          </a:solidFill>
          <a:latin typeface="Arial" charset="0"/>
          <a:ea typeface="ＭＳ Ｐゴシック" pitchFamily="1" charset="-128"/>
        </a:defRPr>
      </a:lvl4pPr>
      <a:lvl5pPr algn="r" rtl="0" fontAlgn="base">
        <a:spcBef>
          <a:spcPct val="0"/>
        </a:spcBef>
        <a:spcAft>
          <a:spcPct val="0"/>
        </a:spcAft>
        <a:defRPr sz="2200" b="1">
          <a:solidFill>
            <a:schemeClr val="bg1"/>
          </a:solidFill>
          <a:latin typeface="Arial" charset="0"/>
          <a:ea typeface="ＭＳ Ｐゴシック" pitchFamily="1" charset="-128"/>
        </a:defRPr>
      </a:lvl5pPr>
      <a:lvl6pPr marL="457200" algn="r" rtl="0" fontAlgn="base">
        <a:spcBef>
          <a:spcPct val="0"/>
        </a:spcBef>
        <a:spcAft>
          <a:spcPct val="0"/>
        </a:spcAft>
        <a:defRPr sz="2200" b="1">
          <a:solidFill>
            <a:schemeClr val="bg1"/>
          </a:solidFill>
          <a:latin typeface="Arial" charset="0"/>
          <a:ea typeface="ＭＳ Ｐゴシック" pitchFamily="1" charset="-128"/>
        </a:defRPr>
      </a:lvl6pPr>
      <a:lvl7pPr marL="914400" algn="r" rtl="0" fontAlgn="base">
        <a:spcBef>
          <a:spcPct val="0"/>
        </a:spcBef>
        <a:spcAft>
          <a:spcPct val="0"/>
        </a:spcAft>
        <a:defRPr sz="2200" b="1">
          <a:solidFill>
            <a:schemeClr val="bg1"/>
          </a:solidFill>
          <a:latin typeface="Arial" charset="0"/>
          <a:ea typeface="ＭＳ Ｐゴシック" pitchFamily="1" charset="-128"/>
        </a:defRPr>
      </a:lvl7pPr>
      <a:lvl8pPr marL="1371600" algn="r" rtl="0" fontAlgn="base">
        <a:spcBef>
          <a:spcPct val="0"/>
        </a:spcBef>
        <a:spcAft>
          <a:spcPct val="0"/>
        </a:spcAft>
        <a:defRPr sz="2200" b="1">
          <a:solidFill>
            <a:schemeClr val="bg1"/>
          </a:solidFill>
          <a:latin typeface="Arial" charset="0"/>
          <a:ea typeface="ＭＳ Ｐゴシック" pitchFamily="1" charset="-128"/>
        </a:defRPr>
      </a:lvl8pPr>
      <a:lvl9pPr marL="1828800" algn="r" rtl="0" fontAlgn="base">
        <a:spcBef>
          <a:spcPct val="0"/>
        </a:spcBef>
        <a:spcAft>
          <a:spcPct val="0"/>
        </a:spcAft>
        <a:defRPr sz="2200" b="1">
          <a:solidFill>
            <a:schemeClr val="bg1"/>
          </a:solidFill>
          <a:latin typeface="Arial" charset="0"/>
          <a:ea typeface="ＭＳ Ｐゴシック" pitchFamily="1" charset="-128"/>
        </a:defRPr>
      </a:lvl9pPr>
    </p:titleStyle>
    <p:bodyStyle>
      <a:lvl1pPr algn="l" rtl="0" fontAlgn="base">
        <a:spcBef>
          <a:spcPct val="0"/>
        </a:spcBef>
        <a:spcAft>
          <a:spcPct val="50000"/>
        </a:spcAft>
        <a:defRPr sz="3200" b="1">
          <a:solidFill>
            <a:srgbClr val="000080"/>
          </a:solidFill>
          <a:latin typeface="+mn-lt"/>
          <a:ea typeface="+mn-ea"/>
          <a:cs typeface="+mn-cs"/>
        </a:defRPr>
      </a:lvl1pPr>
      <a:lvl2pPr marL="509588" algn="l" rtl="0" fontAlgn="base">
        <a:spcBef>
          <a:spcPct val="0"/>
        </a:spcBef>
        <a:spcAft>
          <a:spcPct val="50000"/>
        </a:spcAft>
        <a:defRPr sz="2800" b="1">
          <a:solidFill>
            <a:srgbClr val="006400"/>
          </a:solidFill>
          <a:latin typeface="+mn-lt"/>
          <a:ea typeface="+mn-ea"/>
        </a:defRPr>
      </a:lvl2pPr>
      <a:lvl3pPr marL="625475" algn="l" rtl="0" fontAlgn="base">
        <a:spcBef>
          <a:spcPct val="0"/>
        </a:spcBef>
        <a:spcAft>
          <a:spcPct val="50000"/>
        </a:spcAft>
        <a:defRPr sz="2800">
          <a:solidFill>
            <a:schemeClr val="tx1"/>
          </a:solidFill>
          <a:latin typeface="+mn-lt"/>
          <a:ea typeface="+mn-ea"/>
        </a:defRPr>
      </a:lvl3pPr>
      <a:lvl4pPr marL="1371600" indent="-457200" algn="l" rtl="0" fontAlgn="base">
        <a:spcBef>
          <a:spcPct val="0"/>
        </a:spcBef>
        <a:spcAft>
          <a:spcPct val="50000"/>
        </a:spcAft>
        <a:buAutoNum type="alphaLcPeriod"/>
        <a:defRPr sz="2400">
          <a:solidFill>
            <a:schemeClr val="tx1"/>
          </a:solidFill>
          <a:latin typeface="+mn-lt"/>
          <a:ea typeface="+mn-ea"/>
        </a:defRPr>
      </a:lvl4pPr>
      <a:lvl5pPr marL="3405188" indent="-609600" algn="l" rtl="0" fontAlgn="base">
        <a:spcBef>
          <a:spcPct val="20000"/>
        </a:spcBef>
        <a:spcAft>
          <a:spcPct val="0"/>
        </a:spcAft>
        <a:buChar char="»"/>
        <a:defRPr sz="2800">
          <a:solidFill>
            <a:schemeClr val="tx1"/>
          </a:solidFill>
          <a:latin typeface="+mn-lt"/>
          <a:ea typeface="+mn-ea"/>
        </a:defRPr>
      </a:lvl5pPr>
      <a:lvl6pPr marL="3862388" indent="-609600" algn="l" rtl="0" fontAlgn="base">
        <a:spcBef>
          <a:spcPct val="20000"/>
        </a:spcBef>
        <a:spcAft>
          <a:spcPct val="0"/>
        </a:spcAft>
        <a:buChar char="»"/>
        <a:defRPr sz="2800">
          <a:solidFill>
            <a:schemeClr val="tx1"/>
          </a:solidFill>
          <a:latin typeface="+mn-lt"/>
          <a:ea typeface="+mn-ea"/>
        </a:defRPr>
      </a:lvl6pPr>
      <a:lvl7pPr marL="4319588" indent="-609600" algn="l" rtl="0" fontAlgn="base">
        <a:spcBef>
          <a:spcPct val="20000"/>
        </a:spcBef>
        <a:spcAft>
          <a:spcPct val="0"/>
        </a:spcAft>
        <a:buChar char="»"/>
        <a:defRPr sz="2800">
          <a:solidFill>
            <a:schemeClr val="tx1"/>
          </a:solidFill>
          <a:latin typeface="+mn-lt"/>
          <a:ea typeface="+mn-ea"/>
        </a:defRPr>
      </a:lvl7pPr>
      <a:lvl8pPr marL="4776788" indent="-609600" algn="l" rtl="0" fontAlgn="base">
        <a:spcBef>
          <a:spcPct val="20000"/>
        </a:spcBef>
        <a:spcAft>
          <a:spcPct val="0"/>
        </a:spcAft>
        <a:buChar char="»"/>
        <a:defRPr sz="2800">
          <a:solidFill>
            <a:schemeClr val="tx1"/>
          </a:solidFill>
          <a:latin typeface="+mn-lt"/>
          <a:ea typeface="+mn-ea"/>
        </a:defRPr>
      </a:lvl8pPr>
      <a:lvl9pPr marL="5233988" indent="-609600" algn="l" rtl="0" fontAlgn="base">
        <a:spcBef>
          <a:spcPct val="20000"/>
        </a:spcBef>
        <a:spcAft>
          <a:spcPct val="0"/>
        </a:spcAft>
        <a:buChar char="»"/>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06626" name="Picture 2" descr="bio section open3"/>
          <p:cNvPicPr>
            <a:picLocks noChangeAspect="1" noChangeArrowheads="1"/>
          </p:cNvPicPr>
          <p:nvPr/>
        </p:nvPicPr>
        <p:blipFill>
          <a:blip r:embed="rId13" cstate="print"/>
          <a:srcRect/>
          <a:stretch>
            <a:fillRect/>
          </a:stretch>
        </p:blipFill>
        <p:spPr bwMode="auto">
          <a:xfrm>
            <a:off x="0" y="0"/>
            <a:ext cx="9182100" cy="6883400"/>
          </a:xfrm>
          <a:prstGeom prst="rect">
            <a:avLst/>
          </a:prstGeom>
          <a:noFill/>
        </p:spPr>
      </p:pic>
      <p:sp>
        <p:nvSpPr>
          <p:cNvPr id="1306627" name="Rectangle 3"/>
          <p:cNvSpPr>
            <a:spLocks noChangeArrowheads="1"/>
          </p:cNvSpPr>
          <p:nvPr/>
        </p:nvSpPr>
        <p:spPr bwMode="auto">
          <a:xfrm>
            <a:off x="-14288" y="20638"/>
            <a:ext cx="3840163" cy="1952625"/>
          </a:xfrm>
          <a:prstGeom prst="rect">
            <a:avLst/>
          </a:prstGeom>
          <a:solidFill>
            <a:schemeClr val="bg1"/>
          </a:solidFill>
          <a:ln w="9525">
            <a:noFill/>
            <a:miter lim="800000"/>
            <a:headEnd/>
            <a:tailEnd/>
          </a:ln>
          <a:effectLst/>
        </p:spPr>
        <p:txBody>
          <a:bodyPr wrap="none" anchor="ctr"/>
          <a:lstStyle/>
          <a:p>
            <a:endParaRPr lang="en-US"/>
          </a:p>
        </p:txBody>
      </p:sp>
      <p:sp>
        <p:nvSpPr>
          <p:cNvPr id="1306628" name="Rectangle 4"/>
          <p:cNvSpPr>
            <a:spLocks noGrp="1" noChangeArrowheads="1"/>
          </p:cNvSpPr>
          <p:nvPr>
            <p:ph type="body" idx="1"/>
          </p:nvPr>
        </p:nvSpPr>
        <p:spPr bwMode="auto">
          <a:xfrm>
            <a:off x="273050" y="1095375"/>
            <a:ext cx="8502650" cy="4314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06629" name="Rectangle 5"/>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1306630" name="Rectangle 6"/>
          <p:cNvSpPr>
            <a:spLocks noGrp="1" noChangeArrowheads="1"/>
          </p:cNvSpPr>
          <p:nvPr>
            <p:ph type="ftr" sz="quarter" idx="3"/>
          </p:nvPr>
        </p:nvSpPr>
        <p:spPr bwMode="auto">
          <a:xfrm>
            <a:off x="3124200" y="66294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1306631" name="Rectangle 7"/>
          <p:cNvSpPr>
            <a:spLocks noGrp="1" noChangeArrowheads="1"/>
          </p:cNvSpPr>
          <p:nvPr>
            <p:ph type="sldNum" sz="quarter" idx="4"/>
          </p:nvPr>
        </p:nvSpPr>
        <p:spPr bwMode="auto">
          <a:xfrm>
            <a:off x="6791325" y="618331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1306632" name="Rectangle 8"/>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tabLst>
                <a:tab pos="808038" algn="l"/>
                <a:tab pos="1311275" algn="l"/>
                <a:tab pos="1651000" algn="l"/>
              </a:tabLst>
            </a:pPr>
            <a:endParaRPr lang="en-US" sz="3200">
              <a:solidFill>
                <a:srgbClr val="000080"/>
              </a:solidFill>
              <a:effectLst/>
              <a:ea typeface="ＭＳ Ｐゴシック" pitchFamily="1" charset="-128"/>
            </a:endParaRPr>
          </a:p>
        </p:txBody>
      </p:sp>
      <p:pic>
        <p:nvPicPr>
          <p:cNvPr id="1306633" name="Picture 9" descr="logo_ph"/>
          <p:cNvPicPr>
            <a:picLocks noChangeAspect="1" noChangeArrowheads="1"/>
          </p:cNvPicPr>
          <p:nvPr/>
        </p:nvPicPr>
        <p:blipFill>
          <a:blip r:embed="rId14" cstate="print"/>
          <a:srcRect/>
          <a:stretch>
            <a:fillRect/>
          </a:stretch>
        </p:blipFill>
        <p:spPr bwMode="auto">
          <a:xfrm>
            <a:off x="161925" y="6267450"/>
            <a:ext cx="588963" cy="446088"/>
          </a:xfrm>
          <a:prstGeom prst="rect">
            <a:avLst/>
          </a:prstGeom>
          <a:noFill/>
        </p:spPr>
      </p:pic>
      <p:sp>
        <p:nvSpPr>
          <p:cNvPr id="1306634"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1306635"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1306636" name="Rectangle 12"/>
          <p:cNvSpPr>
            <a:spLocks noChangeArrowheads="1"/>
          </p:cNvSpPr>
          <p:nvPr/>
        </p:nvSpPr>
        <p:spPr bwMode="auto">
          <a:xfrm>
            <a:off x="0" y="0"/>
            <a:ext cx="9158288" cy="333375"/>
          </a:xfrm>
          <a:prstGeom prst="rect">
            <a:avLst/>
          </a:prstGeom>
          <a:solidFill>
            <a:srgbClr val="2C2C94"/>
          </a:solidFill>
          <a:ln w="9525">
            <a:noFill/>
            <a:miter lim="800000"/>
            <a:headEnd/>
            <a:tailEnd/>
          </a:ln>
          <a:effectLst/>
        </p:spPr>
        <p:txBody>
          <a:bodyPr wrap="none" anchor="ctr"/>
          <a:lstStyle/>
          <a:p>
            <a:pPr algn="ctr"/>
            <a:endParaRPr lang="en-US" sz="1800" b="0">
              <a:solidFill>
                <a:schemeClr val="tx1"/>
              </a:solidFill>
              <a:effectLst/>
            </a:endParaRPr>
          </a:p>
        </p:txBody>
      </p:sp>
      <p:sp>
        <p:nvSpPr>
          <p:cNvPr id="1306637" name="Rectangle 13">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1306638" name="Picture 14" descr="red button"/>
          <p:cNvPicPr>
            <a:picLocks noChangeAspect="1" noChangeArrowheads="1"/>
          </p:cNvPicPr>
          <p:nvPr/>
        </p:nvPicPr>
        <p:blipFill>
          <a:blip r:embed="rId15" cstate="print"/>
          <a:srcRect/>
          <a:stretch>
            <a:fillRect/>
          </a:stretch>
        </p:blipFill>
        <p:spPr bwMode="auto">
          <a:xfrm>
            <a:off x="8048625" y="6399213"/>
            <a:ext cx="1143000" cy="406400"/>
          </a:xfrm>
          <a:prstGeom prst="rect">
            <a:avLst/>
          </a:prstGeom>
          <a:noFill/>
        </p:spPr>
      </p:pic>
      <p:sp>
        <p:nvSpPr>
          <p:cNvPr id="1306639" name="Text Box 15"/>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1306640" name="Rectangle 16">
            <a:hlinkClick r:id="" action="ppaction://hlinkshowjump?jump=endshow"/>
          </p:cNvPr>
          <p:cNvSpPr>
            <a:spLocks noChangeArrowheads="1"/>
          </p:cNvSpPr>
          <p:nvPr/>
        </p:nvSpPr>
        <p:spPr bwMode="auto">
          <a:xfrm>
            <a:off x="7996238" y="63087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1306641" name="Picture 17" descr="sectionQUIZ_BAR copy"/>
          <p:cNvPicPr>
            <a:picLocks noChangeAspect="1" noChangeArrowheads="1"/>
          </p:cNvPicPr>
          <p:nvPr/>
        </p:nvPicPr>
        <p:blipFill>
          <a:blip r:embed="rId16" cstate="print"/>
          <a:srcRect/>
          <a:stretch>
            <a:fillRect/>
          </a:stretch>
        </p:blipFill>
        <p:spPr bwMode="auto">
          <a:xfrm>
            <a:off x="0" y="0"/>
            <a:ext cx="4900613" cy="771525"/>
          </a:xfrm>
          <a:prstGeom prst="rect">
            <a:avLst/>
          </a:prstGeom>
          <a:noFill/>
        </p:spPr>
      </p:pic>
      <p:sp>
        <p:nvSpPr>
          <p:cNvPr id="1306642" name="Rectangle 18"/>
          <p:cNvSpPr>
            <a:spLocks noGrp="1" noChangeArrowheads="1"/>
          </p:cNvSpPr>
          <p:nvPr>
            <p:ph type="title"/>
          </p:nvPr>
        </p:nvSpPr>
        <p:spPr bwMode="auto">
          <a:xfrm>
            <a:off x="14288" y="-504825"/>
            <a:ext cx="1069975" cy="17668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smtClean="0"/>
              <a:t>Click to edit Master title style</a:t>
            </a:r>
          </a:p>
        </p:txBody>
      </p:sp>
      <p:sp>
        <p:nvSpPr>
          <p:cNvPr id="1306643" name="Rectangle 19"/>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CBA6244F-6C0E-4A2E-A308-616408168D0E}"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iming>
    <p:tnLst>
      <p:par>
        <p:cTn id="1" dur="indefinite" restart="never" nodeType="tmRoot"/>
      </p:par>
    </p:tnLst>
  </p:timing>
  <p:hf sldNum="0" hdr="0" dt="0"/>
  <p:txStyles>
    <p:titleStyle>
      <a:lvl1pPr algn="r" rtl="0" fontAlgn="base">
        <a:spcBef>
          <a:spcPct val="0"/>
        </a:spcBef>
        <a:spcAft>
          <a:spcPct val="0"/>
        </a:spcAft>
        <a:defRPr sz="2200" b="1">
          <a:solidFill>
            <a:schemeClr val="bg1"/>
          </a:solidFill>
          <a:latin typeface="+mj-lt"/>
          <a:ea typeface="+mj-ea"/>
          <a:cs typeface="+mj-cs"/>
        </a:defRPr>
      </a:lvl1pPr>
      <a:lvl2pPr algn="r" rtl="0" fontAlgn="base">
        <a:spcBef>
          <a:spcPct val="0"/>
        </a:spcBef>
        <a:spcAft>
          <a:spcPct val="0"/>
        </a:spcAft>
        <a:defRPr sz="2200" b="1">
          <a:solidFill>
            <a:schemeClr val="bg1"/>
          </a:solidFill>
          <a:latin typeface="Arial" charset="0"/>
          <a:ea typeface="ＭＳ Ｐゴシック" pitchFamily="1" charset="-128"/>
        </a:defRPr>
      </a:lvl2pPr>
      <a:lvl3pPr algn="r" rtl="0" fontAlgn="base">
        <a:spcBef>
          <a:spcPct val="0"/>
        </a:spcBef>
        <a:spcAft>
          <a:spcPct val="0"/>
        </a:spcAft>
        <a:defRPr sz="2200" b="1">
          <a:solidFill>
            <a:schemeClr val="bg1"/>
          </a:solidFill>
          <a:latin typeface="Arial" charset="0"/>
          <a:ea typeface="ＭＳ Ｐゴシック" pitchFamily="1" charset="-128"/>
        </a:defRPr>
      </a:lvl3pPr>
      <a:lvl4pPr algn="r" rtl="0" fontAlgn="base">
        <a:spcBef>
          <a:spcPct val="0"/>
        </a:spcBef>
        <a:spcAft>
          <a:spcPct val="0"/>
        </a:spcAft>
        <a:defRPr sz="2200" b="1">
          <a:solidFill>
            <a:schemeClr val="bg1"/>
          </a:solidFill>
          <a:latin typeface="Arial" charset="0"/>
          <a:ea typeface="ＭＳ Ｐゴシック" pitchFamily="1" charset="-128"/>
        </a:defRPr>
      </a:lvl4pPr>
      <a:lvl5pPr algn="r" rtl="0" fontAlgn="base">
        <a:spcBef>
          <a:spcPct val="0"/>
        </a:spcBef>
        <a:spcAft>
          <a:spcPct val="0"/>
        </a:spcAft>
        <a:defRPr sz="2200" b="1">
          <a:solidFill>
            <a:schemeClr val="bg1"/>
          </a:solidFill>
          <a:latin typeface="Arial" charset="0"/>
          <a:ea typeface="ＭＳ Ｐゴシック" pitchFamily="1" charset="-128"/>
        </a:defRPr>
      </a:lvl5pPr>
      <a:lvl6pPr marL="457200" algn="r" rtl="0" fontAlgn="base">
        <a:spcBef>
          <a:spcPct val="0"/>
        </a:spcBef>
        <a:spcAft>
          <a:spcPct val="0"/>
        </a:spcAft>
        <a:defRPr sz="2200" b="1">
          <a:solidFill>
            <a:schemeClr val="bg1"/>
          </a:solidFill>
          <a:latin typeface="Arial" charset="0"/>
          <a:ea typeface="ＭＳ Ｐゴシック" pitchFamily="1" charset="-128"/>
        </a:defRPr>
      </a:lvl6pPr>
      <a:lvl7pPr marL="914400" algn="r" rtl="0" fontAlgn="base">
        <a:spcBef>
          <a:spcPct val="0"/>
        </a:spcBef>
        <a:spcAft>
          <a:spcPct val="0"/>
        </a:spcAft>
        <a:defRPr sz="2200" b="1">
          <a:solidFill>
            <a:schemeClr val="bg1"/>
          </a:solidFill>
          <a:latin typeface="Arial" charset="0"/>
          <a:ea typeface="ＭＳ Ｐゴシック" pitchFamily="1" charset="-128"/>
        </a:defRPr>
      </a:lvl7pPr>
      <a:lvl8pPr marL="1371600" algn="r" rtl="0" fontAlgn="base">
        <a:spcBef>
          <a:spcPct val="0"/>
        </a:spcBef>
        <a:spcAft>
          <a:spcPct val="0"/>
        </a:spcAft>
        <a:defRPr sz="2200" b="1">
          <a:solidFill>
            <a:schemeClr val="bg1"/>
          </a:solidFill>
          <a:latin typeface="Arial" charset="0"/>
          <a:ea typeface="ＭＳ Ｐゴシック" pitchFamily="1" charset="-128"/>
        </a:defRPr>
      </a:lvl8pPr>
      <a:lvl9pPr marL="1828800" algn="r" rtl="0" fontAlgn="base">
        <a:spcBef>
          <a:spcPct val="0"/>
        </a:spcBef>
        <a:spcAft>
          <a:spcPct val="0"/>
        </a:spcAft>
        <a:defRPr sz="2200" b="1">
          <a:solidFill>
            <a:schemeClr val="bg1"/>
          </a:solidFill>
          <a:latin typeface="Arial" charset="0"/>
          <a:ea typeface="ＭＳ Ｐゴシック" pitchFamily="1" charset="-128"/>
        </a:defRPr>
      </a:lvl9pPr>
    </p:titleStyle>
    <p:bodyStyle>
      <a:lvl1pPr algn="l" rtl="0" fontAlgn="base">
        <a:spcBef>
          <a:spcPct val="0"/>
        </a:spcBef>
        <a:spcAft>
          <a:spcPct val="50000"/>
        </a:spcAft>
        <a:tabLst>
          <a:tab pos="808038" algn="l"/>
          <a:tab pos="1311275" algn="l"/>
          <a:tab pos="1651000" algn="l"/>
        </a:tabLst>
        <a:defRPr sz="3200" b="1">
          <a:solidFill>
            <a:srgbClr val="000080"/>
          </a:solidFill>
          <a:latin typeface="+mn-lt"/>
          <a:ea typeface="+mn-ea"/>
          <a:cs typeface="+mn-cs"/>
        </a:defRPr>
      </a:lvl1pPr>
      <a:lvl2pPr marL="625475" indent="-7938" algn="l" rtl="0" fontAlgn="base">
        <a:spcBef>
          <a:spcPct val="0"/>
        </a:spcBef>
        <a:spcAft>
          <a:spcPct val="50000"/>
        </a:spcAft>
        <a:tabLst>
          <a:tab pos="808038" algn="l"/>
          <a:tab pos="1311275" algn="l"/>
          <a:tab pos="1651000" algn="l"/>
        </a:tabLst>
        <a:defRPr sz="2800">
          <a:solidFill>
            <a:schemeClr val="tx1"/>
          </a:solidFill>
          <a:latin typeface="+mn-lt"/>
          <a:ea typeface="+mn-ea"/>
        </a:defRPr>
      </a:lvl2pPr>
      <a:lvl3pPr marL="1195388" indent="-449263" algn="l" rtl="0" fontAlgn="base">
        <a:spcBef>
          <a:spcPct val="0"/>
        </a:spcBef>
        <a:spcAft>
          <a:spcPct val="50000"/>
        </a:spcAft>
        <a:buAutoNum type="alphaLcPeriod"/>
        <a:tabLst>
          <a:tab pos="808038" algn="l"/>
          <a:tab pos="1311275" algn="l"/>
          <a:tab pos="1651000" algn="l"/>
        </a:tabLst>
        <a:defRPr sz="2800">
          <a:solidFill>
            <a:schemeClr val="tx1"/>
          </a:solidFill>
          <a:latin typeface="+mn-lt"/>
          <a:ea typeface="+mn-ea"/>
        </a:defRPr>
      </a:lvl3pPr>
      <a:lvl4pPr marL="2765425" indent="-1454150" algn="l" rtl="0" fontAlgn="base">
        <a:spcBef>
          <a:spcPct val="0"/>
        </a:spcBef>
        <a:spcAft>
          <a:spcPct val="50000"/>
        </a:spcAft>
        <a:tabLst>
          <a:tab pos="808038" algn="l"/>
          <a:tab pos="1311275" algn="l"/>
          <a:tab pos="1651000" algn="l"/>
        </a:tabLst>
        <a:defRPr sz="2400">
          <a:solidFill>
            <a:schemeClr val="tx1"/>
          </a:solidFill>
          <a:latin typeface="+mn-lt"/>
          <a:ea typeface="+mn-ea"/>
        </a:defRPr>
      </a:lvl4pPr>
      <a:lvl5pPr marL="3489325" indent="-609600" algn="l" rtl="0" fontAlgn="base">
        <a:spcBef>
          <a:spcPct val="20000"/>
        </a:spcBef>
        <a:spcAft>
          <a:spcPct val="0"/>
        </a:spcAft>
        <a:tabLst>
          <a:tab pos="808038" algn="l"/>
          <a:tab pos="1311275" algn="l"/>
          <a:tab pos="1651000" algn="l"/>
        </a:tabLst>
        <a:defRPr sz="2800">
          <a:solidFill>
            <a:schemeClr val="tx1"/>
          </a:solidFill>
          <a:latin typeface="+mn-lt"/>
          <a:ea typeface="+mn-ea"/>
        </a:defRPr>
      </a:lvl5pPr>
      <a:lvl6pPr marL="3946525" indent="-609600" algn="l" rtl="0" fontAlgn="base">
        <a:spcBef>
          <a:spcPct val="20000"/>
        </a:spcBef>
        <a:spcAft>
          <a:spcPct val="0"/>
        </a:spcAft>
        <a:tabLst>
          <a:tab pos="808038" algn="l"/>
          <a:tab pos="1311275" algn="l"/>
          <a:tab pos="1651000" algn="l"/>
        </a:tabLst>
        <a:defRPr sz="2800">
          <a:solidFill>
            <a:schemeClr val="tx1"/>
          </a:solidFill>
          <a:latin typeface="+mn-lt"/>
          <a:ea typeface="+mn-ea"/>
        </a:defRPr>
      </a:lvl6pPr>
      <a:lvl7pPr marL="4403725" indent="-609600" algn="l" rtl="0" fontAlgn="base">
        <a:spcBef>
          <a:spcPct val="20000"/>
        </a:spcBef>
        <a:spcAft>
          <a:spcPct val="0"/>
        </a:spcAft>
        <a:tabLst>
          <a:tab pos="808038" algn="l"/>
          <a:tab pos="1311275" algn="l"/>
          <a:tab pos="1651000" algn="l"/>
        </a:tabLst>
        <a:defRPr sz="2800">
          <a:solidFill>
            <a:schemeClr val="tx1"/>
          </a:solidFill>
          <a:latin typeface="+mn-lt"/>
          <a:ea typeface="+mn-ea"/>
        </a:defRPr>
      </a:lvl7pPr>
      <a:lvl8pPr marL="4860925" indent="-609600" algn="l" rtl="0" fontAlgn="base">
        <a:spcBef>
          <a:spcPct val="20000"/>
        </a:spcBef>
        <a:spcAft>
          <a:spcPct val="0"/>
        </a:spcAft>
        <a:tabLst>
          <a:tab pos="808038" algn="l"/>
          <a:tab pos="1311275" algn="l"/>
          <a:tab pos="1651000" algn="l"/>
        </a:tabLst>
        <a:defRPr sz="2800">
          <a:solidFill>
            <a:schemeClr val="tx1"/>
          </a:solidFill>
          <a:latin typeface="+mn-lt"/>
          <a:ea typeface="+mn-ea"/>
        </a:defRPr>
      </a:lvl8pPr>
      <a:lvl9pPr marL="5318125" indent="-609600" algn="l" rtl="0" fontAlgn="base">
        <a:spcBef>
          <a:spcPct val="20000"/>
        </a:spcBef>
        <a:spcAft>
          <a:spcPct val="0"/>
        </a:spcAft>
        <a:tabLst>
          <a:tab pos="808038" algn="l"/>
          <a:tab pos="1311275" algn="l"/>
          <a:tab pos="1651000" algn="l"/>
        </a:tabLst>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56098" name="Picture 2"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1156099"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1156100" name="Rectangle 4"/>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1156101" name="Rectangle 5"/>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1156102" name="Rectangle 6"/>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1156103" name="Rectangle 7"/>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4000">
              <a:solidFill>
                <a:srgbClr val="A50000"/>
              </a:solidFill>
              <a:effectLst/>
              <a:ea typeface="ＭＳ Ｐゴシック" pitchFamily="1" charset="-128"/>
            </a:endParaRPr>
          </a:p>
        </p:txBody>
      </p:sp>
      <p:sp>
        <p:nvSpPr>
          <p:cNvPr id="1156104" name="Rectangle 8"/>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1156105" name="Text Box 9"/>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1156106" name="Text Box 10"/>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1156107" name="Rectangle 11">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pic>
        <p:nvPicPr>
          <p:cNvPr id="1156108" name="Picture 12" descr="logo_ph"/>
          <p:cNvPicPr>
            <a:picLocks noChangeAspect="1" noChangeArrowheads="1"/>
          </p:cNvPicPr>
          <p:nvPr/>
        </p:nvPicPr>
        <p:blipFill>
          <a:blip r:embed="rId15" cstate="print"/>
          <a:srcRect/>
          <a:stretch>
            <a:fillRect/>
          </a:stretch>
        </p:blipFill>
        <p:spPr bwMode="auto">
          <a:xfrm>
            <a:off x="161925" y="6267450"/>
            <a:ext cx="588963" cy="446088"/>
          </a:xfrm>
          <a:prstGeom prst="rect">
            <a:avLst/>
          </a:prstGeom>
          <a:noFill/>
        </p:spPr>
      </p:pic>
      <p:sp>
        <p:nvSpPr>
          <p:cNvPr id="1156111" name="Rectangle 15"/>
          <p:cNvSpPr>
            <a:spLocks noGrp="1" noChangeArrowheads="1"/>
          </p:cNvSpPr>
          <p:nvPr>
            <p:ph type="title"/>
          </p:nvPr>
        </p:nvSpPr>
        <p:spPr bwMode="auto">
          <a:xfrm>
            <a:off x="1827213" y="0"/>
            <a:ext cx="6378575" cy="10715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Section open</a:t>
            </a:r>
          </a:p>
        </p:txBody>
      </p:sp>
      <p:sp>
        <p:nvSpPr>
          <p:cNvPr id="1156112" name="Rectangle 16"/>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32CA8379-CCB0-4D44-9C11-51E5759D2E0A}"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iming>
    <p:tnLst>
      <p:par>
        <p:cTn id="1" dur="indefinite" restart="never" nodeType="tmRoot"/>
      </p:par>
    </p:tnLst>
  </p:timing>
  <p:hf sldNum="0" hdr="0" dt="0"/>
  <p:txStyles>
    <p:titleStyle>
      <a:lvl1pPr algn="l" rtl="0" fontAlgn="base">
        <a:spcBef>
          <a:spcPct val="0"/>
        </a:spcBef>
        <a:spcAft>
          <a:spcPct val="0"/>
        </a:spcAft>
        <a:defRPr sz="4000" b="1">
          <a:solidFill>
            <a:srgbClr val="A50000"/>
          </a:solidFill>
          <a:latin typeface="+mj-lt"/>
          <a:ea typeface="+mj-ea"/>
          <a:cs typeface="+mj-cs"/>
        </a:defRPr>
      </a:lvl1pPr>
      <a:lvl2pPr algn="l" rtl="0" fontAlgn="base">
        <a:spcBef>
          <a:spcPct val="0"/>
        </a:spcBef>
        <a:spcAft>
          <a:spcPct val="0"/>
        </a:spcAft>
        <a:defRPr sz="4000" b="1">
          <a:solidFill>
            <a:srgbClr val="A50000"/>
          </a:solidFill>
          <a:latin typeface="Arial" charset="0"/>
          <a:ea typeface="ＭＳ Ｐゴシック" pitchFamily="1" charset="-128"/>
        </a:defRPr>
      </a:lvl2pPr>
      <a:lvl3pPr algn="l" rtl="0" fontAlgn="base">
        <a:spcBef>
          <a:spcPct val="0"/>
        </a:spcBef>
        <a:spcAft>
          <a:spcPct val="0"/>
        </a:spcAft>
        <a:defRPr sz="4000" b="1">
          <a:solidFill>
            <a:srgbClr val="A50000"/>
          </a:solidFill>
          <a:latin typeface="Arial" charset="0"/>
          <a:ea typeface="ＭＳ Ｐゴシック" pitchFamily="1" charset="-128"/>
        </a:defRPr>
      </a:lvl3pPr>
      <a:lvl4pPr algn="l" rtl="0" fontAlgn="base">
        <a:spcBef>
          <a:spcPct val="0"/>
        </a:spcBef>
        <a:spcAft>
          <a:spcPct val="0"/>
        </a:spcAft>
        <a:defRPr sz="4000" b="1">
          <a:solidFill>
            <a:srgbClr val="A50000"/>
          </a:solidFill>
          <a:latin typeface="Arial" charset="0"/>
          <a:ea typeface="ＭＳ Ｐゴシック" pitchFamily="1" charset="-128"/>
        </a:defRPr>
      </a:lvl4pPr>
      <a:lvl5pPr algn="l" rtl="0" fontAlgn="base">
        <a:spcBef>
          <a:spcPct val="0"/>
        </a:spcBef>
        <a:spcAft>
          <a:spcPct val="0"/>
        </a:spcAft>
        <a:defRPr sz="4000" b="1">
          <a:solidFill>
            <a:srgbClr val="A50000"/>
          </a:solidFill>
          <a:latin typeface="Arial" charset="0"/>
          <a:ea typeface="ＭＳ Ｐゴシック" pitchFamily="1" charset="-128"/>
        </a:defRPr>
      </a:lvl5pPr>
      <a:lvl6pPr marL="457200" algn="l" rtl="0" fontAlgn="base">
        <a:spcBef>
          <a:spcPct val="0"/>
        </a:spcBef>
        <a:spcAft>
          <a:spcPct val="0"/>
        </a:spcAft>
        <a:defRPr sz="4000" b="1">
          <a:solidFill>
            <a:srgbClr val="A50000"/>
          </a:solidFill>
          <a:latin typeface="Arial" charset="0"/>
          <a:ea typeface="ＭＳ Ｐゴシック" pitchFamily="1" charset="-128"/>
        </a:defRPr>
      </a:lvl6pPr>
      <a:lvl7pPr marL="914400" algn="l" rtl="0" fontAlgn="base">
        <a:spcBef>
          <a:spcPct val="0"/>
        </a:spcBef>
        <a:spcAft>
          <a:spcPct val="0"/>
        </a:spcAft>
        <a:defRPr sz="4000" b="1">
          <a:solidFill>
            <a:srgbClr val="A50000"/>
          </a:solidFill>
          <a:latin typeface="Arial" charset="0"/>
          <a:ea typeface="ＭＳ Ｐゴシック" pitchFamily="1" charset="-128"/>
        </a:defRPr>
      </a:lvl7pPr>
      <a:lvl8pPr marL="1371600" algn="l" rtl="0" fontAlgn="base">
        <a:spcBef>
          <a:spcPct val="0"/>
        </a:spcBef>
        <a:spcAft>
          <a:spcPct val="0"/>
        </a:spcAft>
        <a:defRPr sz="4000" b="1">
          <a:solidFill>
            <a:srgbClr val="A50000"/>
          </a:solidFill>
          <a:latin typeface="Arial" charset="0"/>
          <a:ea typeface="ＭＳ Ｐゴシック" pitchFamily="1" charset="-128"/>
        </a:defRPr>
      </a:lvl8pPr>
      <a:lvl9pPr marL="1828800" algn="l" rtl="0" fontAlgn="base">
        <a:spcBef>
          <a:spcPct val="0"/>
        </a:spcBef>
        <a:spcAft>
          <a:spcPct val="0"/>
        </a:spcAft>
        <a:defRPr sz="4000" b="1">
          <a:solidFill>
            <a:srgbClr val="A50000"/>
          </a:solidFill>
          <a:latin typeface="Arial" charset="0"/>
          <a:ea typeface="ＭＳ Ｐゴシック" pitchFamily="1" charset="-128"/>
        </a:defRPr>
      </a:lvl9pPr>
    </p:titleStyle>
    <p:bodyStyle>
      <a:lvl1pPr algn="l" rtl="0" fontAlgn="base">
        <a:spcBef>
          <a:spcPct val="0"/>
        </a:spcBef>
        <a:spcAft>
          <a:spcPct val="50000"/>
        </a:spcAft>
        <a:defRPr sz="4000" b="1">
          <a:solidFill>
            <a:srgbClr val="A50000"/>
          </a:solidFill>
          <a:latin typeface="+mn-lt"/>
          <a:ea typeface="+mn-ea"/>
          <a:cs typeface="+mn-cs"/>
        </a:defRPr>
      </a:lvl1pPr>
      <a:lvl2pPr marL="287338" algn="l" rtl="0" fontAlgn="base">
        <a:spcBef>
          <a:spcPct val="0"/>
        </a:spcBef>
        <a:spcAft>
          <a:spcPct val="50000"/>
        </a:spcAft>
        <a:defRPr sz="4000" b="1">
          <a:solidFill>
            <a:srgbClr val="006400"/>
          </a:solidFill>
          <a:latin typeface="+mn-lt"/>
          <a:ea typeface="+mn-ea"/>
        </a:defRPr>
      </a:lvl2pPr>
      <a:lvl3pPr marL="401638" algn="l" rtl="0" fontAlgn="base">
        <a:spcBef>
          <a:spcPct val="0"/>
        </a:spcBef>
        <a:spcAft>
          <a:spcPct val="50000"/>
        </a:spcAft>
        <a:buFont typeface="Arial" charset="0"/>
        <a:defRPr sz="2800">
          <a:solidFill>
            <a:schemeClr val="tx1"/>
          </a:solidFill>
          <a:latin typeface="+mn-lt"/>
          <a:ea typeface="+mn-ea"/>
        </a:defRPr>
      </a:lvl3pPr>
      <a:lvl4pPr marL="515938" indent="515938" algn="l" rtl="0" fontAlgn="base">
        <a:spcBef>
          <a:spcPct val="0"/>
        </a:spcBef>
        <a:spcAft>
          <a:spcPct val="50000"/>
        </a:spcAft>
        <a:buSzPct val="125000"/>
        <a:buChar char="•"/>
        <a:defRPr sz="2800">
          <a:solidFill>
            <a:schemeClr val="tx1"/>
          </a:solidFill>
          <a:latin typeface="+mn-lt"/>
          <a:ea typeface="+mn-ea"/>
        </a:defRPr>
      </a:lvl4pPr>
      <a:lvl5pPr marL="1204913" indent="60325" algn="l" rtl="0" fontAlgn="base">
        <a:spcBef>
          <a:spcPct val="20000"/>
        </a:spcBef>
        <a:spcAft>
          <a:spcPct val="0"/>
        </a:spcAft>
        <a:buChar char="»"/>
        <a:defRPr sz="4000">
          <a:solidFill>
            <a:schemeClr val="tx1"/>
          </a:solidFill>
          <a:latin typeface="+mn-lt"/>
          <a:ea typeface="+mn-ea"/>
        </a:defRPr>
      </a:lvl5pPr>
      <a:lvl6pPr marL="1662113" indent="60325" algn="l" rtl="0" fontAlgn="base">
        <a:spcBef>
          <a:spcPct val="20000"/>
        </a:spcBef>
        <a:spcAft>
          <a:spcPct val="0"/>
        </a:spcAft>
        <a:buChar char="»"/>
        <a:defRPr sz="4000">
          <a:solidFill>
            <a:schemeClr val="tx1"/>
          </a:solidFill>
          <a:latin typeface="+mn-lt"/>
          <a:ea typeface="+mn-ea"/>
        </a:defRPr>
      </a:lvl6pPr>
      <a:lvl7pPr marL="2119313" indent="60325" algn="l" rtl="0" fontAlgn="base">
        <a:spcBef>
          <a:spcPct val="20000"/>
        </a:spcBef>
        <a:spcAft>
          <a:spcPct val="0"/>
        </a:spcAft>
        <a:buChar char="»"/>
        <a:defRPr sz="4000">
          <a:solidFill>
            <a:schemeClr val="tx1"/>
          </a:solidFill>
          <a:latin typeface="+mn-lt"/>
          <a:ea typeface="+mn-ea"/>
        </a:defRPr>
      </a:lvl7pPr>
      <a:lvl8pPr marL="2576513" indent="60325" algn="l" rtl="0" fontAlgn="base">
        <a:spcBef>
          <a:spcPct val="20000"/>
        </a:spcBef>
        <a:spcAft>
          <a:spcPct val="0"/>
        </a:spcAft>
        <a:buChar char="»"/>
        <a:defRPr sz="4000">
          <a:solidFill>
            <a:schemeClr val="tx1"/>
          </a:solidFill>
          <a:latin typeface="+mn-lt"/>
          <a:ea typeface="+mn-ea"/>
        </a:defRPr>
      </a:lvl8pPr>
      <a:lvl9pPr marL="3033713" indent="60325" algn="l" rtl="0" fontAlgn="base">
        <a:spcBef>
          <a:spcPct val="20000"/>
        </a:spcBef>
        <a:spcAft>
          <a:spcPct val="0"/>
        </a:spcAft>
        <a:buChar char="»"/>
        <a:defRPr sz="4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4532" name="Picture 20"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64515"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64517" name="Rectangle 5"/>
          <p:cNvSpPr>
            <a:spLocks noGrp="1" noChangeArrowheads="1"/>
          </p:cNvSpPr>
          <p:nvPr>
            <p:ph type="body" idx="1"/>
          </p:nvPr>
        </p:nvSpPr>
        <p:spPr bwMode="auto">
          <a:xfrm>
            <a:off x="273050" y="1095375"/>
            <a:ext cx="8870950" cy="4619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4518"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64519"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64520"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64521"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Bef>
                <a:spcPct val="100000"/>
              </a:spcBef>
              <a:spcAft>
                <a:spcPct val="75000"/>
              </a:spcAft>
              <a:tabLst>
                <a:tab pos="1828800" algn="l"/>
              </a:tabLst>
            </a:pPr>
            <a:endParaRPr lang="en-US" sz="3200">
              <a:solidFill>
                <a:srgbClr val="000080"/>
              </a:solidFill>
              <a:effectLst/>
              <a:ea typeface="ＭＳ Ｐゴシック" pitchFamily="1" charset="-128"/>
            </a:endParaRPr>
          </a:p>
        </p:txBody>
      </p:sp>
      <p:sp>
        <p:nvSpPr>
          <p:cNvPr id="64523" name="Rectangle 11"/>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64524" name="Text Box 12"/>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64526" name="Text Box 14"/>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64527" name="Rectangle 15">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64528" name="Rectangle 16"/>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64529" name="Picture 17" descr="arrow"/>
          <p:cNvPicPr>
            <a:picLocks noChangeAspect="1" noChangeArrowheads="1"/>
          </p:cNvPicPr>
          <p:nvPr/>
        </p:nvPicPr>
        <p:blipFill>
          <a:blip r:embed="rId15" cstate="print"/>
          <a:srcRect/>
          <a:stretch>
            <a:fillRect/>
          </a:stretch>
        </p:blipFill>
        <p:spPr bwMode="auto">
          <a:xfrm>
            <a:off x="3748088" y="101600"/>
            <a:ext cx="317500" cy="190500"/>
          </a:xfrm>
          <a:prstGeom prst="rect">
            <a:avLst/>
          </a:prstGeom>
          <a:noFill/>
          <a:ln w="9525">
            <a:noFill/>
            <a:miter lim="800000"/>
            <a:headEnd/>
            <a:tailEnd/>
          </a:ln>
        </p:spPr>
      </p:pic>
      <p:pic>
        <p:nvPicPr>
          <p:cNvPr id="64530" name="Picture 18" descr="key"/>
          <p:cNvPicPr>
            <a:picLocks noChangeAspect="1" noChangeArrowheads="1"/>
          </p:cNvPicPr>
          <p:nvPr/>
        </p:nvPicPr>
        <p:blipFill>
          <a:blip r:embed="rId16" cstate="print"/>
          <a:srcRect/>
          <a:stretch>
            <a:fillRect/>
          </a:stretch>
        </p:blipFill>
        <p:spPr bwMode="auto">
          <a:xfrm>
            <a:off x="635000" y="2397125"/>
            <a:ext cx="671513" cy="433388"/>
          </a:xfrm>
          <a:prstGeom prst="rect">
            <a:avLst/>
          </a:prstGeom>
          <a:noFill/>
        </p:spPr>
      </p:pic>
      <p:sp>
        <p:nvSpPr>
          <p:cNvPr id="64531" name="Rectangle 19"/>
          <p:cNvSpPr>
            <a:spLocks noGrp="1" noChangeArrowheads="1"/>
          </p:cNvSpPr>
          <p:nvPr>
            <p:ph type="title"/>
          </p:nvPr>
        </p:nvSpPr>
        <p:spPr bwMode="auto">
          <a:xfrm>
            <a:off x="4024313"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pic>
        <p:nvPicPr>
          <p:cNvPr id="64533" name="Picture 21" descr="logo_ph"/>
          <p:cNvPicPr>
            <a:picLocks noChangeAspect="1" noChangeArrowheads="1"/>
          </p:cNvPicPr>
          <p:nvPr/>
        </p:nvPicPr>
        <p:blipFill>
          <a:blip r:embed="rId17" cstate="print"/>
          <a:srcRect/>
          <a:stretch>
            <a:fillRect/>
          </a:stretch>
        </p:blipFill>
        <p:spPr bwMode="auto">
          <a:xfrm>
            <a:off x="161925" y="6267450"/>
            <a:ext cx="588963" cy="446088"/>
          </a:xfrm>
          <a:prstGeom prst="rect">
            <a:avLst/>
          </a:prstGeom>
          <a:noFill/>
        </p:spPr>
      </p:pic>
      <p:sp>
        <p:nvSpPr>
          <p:cNvPr id="64535" name="Rectangle 23"/>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C3FE9F45-01EF-4C80-983E-E2846120D16C}"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100000"/>
        </a:spcBef>
        <a:spcAft>
          <a:spcPct val="75000"/>
        </a:spcAft>
        <a:tabLst>
          <a:tab pos="1828800" algn="l"/>
        </a:tabLst>
        <a:defRPr sz="3200" b="1">
          <a:solidFill>
            <a:srgbClr val="000080"/>
          </a:solidFill>
          <a:latin typeface="+mn-lt"/>
          <a:ea typeface="+mn-ea"/>
          <a:cs typeface="+mn-cs"/>
        </a:defRPr>
      </a:lvl1pPr>
      <a:lvl2pPr marL="1206500" algn="l" rtl="0" fontAlgn="base">
        <a:spcBef>
          <a:spcPct val="100000"/>
        </a:spcBef>
        <a:spcAft>
          <a:spcPct val="25000"/>
        </a:spcAft>
        <a:tabLst>
          <a:tab pos="1828800" algn="l"/>
        </a:tabLst>
        <a:defRPr sz="2800" b="1">
          <a:solidFill>
            <a:srgbClr val="006400"/>
          </a:solidFill>
          <a:latin typeface="+mn-lt"/>
          <a:ea typeface="+mn-ea"/>
        </a:defRPr>
      </a:lvl2pPr>
      <a:lvl3pPr marL="1557338" indent="-236538" algn="l" rtl="0" fontAlgn="base">
        <a:spcBef>
          <a:spcPct val="0"/>
        </a:spcBef>
        <a:spcAft>
          <a:spcPct val="25000"/>
        </a:spcAft>
        <a:buSzPct val="125000"/>
        <a:buChar char="•"/>
        <a:tabLst>
          <a:tab pos="1828800" algn="l"/>
        </a:tabLst>
        <a:defRPr sz="2800">
          <a:solidFill>
            <a:schemeClr val="tx1"/>
          </a:solidFill>
          <a:latin typeface="+mn-lt"/>
          <a:ea typeface="+mn-ea"/>
        </a:defRPr>
      </a:lvl3pPr>
      <a:lvl4pPr marL="1671638" algn="l" rtl="0" fontAlgn="base">
        <a:spcBef>
          <a:spcPct val="0"/>
        </a:spcBef>
        <a:spcAft>
          <a:spcPct val="25000"/>
        </a:spcAft>
        <a:tabLst>
          <a:tab pos="1828800" algn="l"/>
        </a:tabLst>
        <a:defRPr sz="2800">
          <a:solidFill>
            <a:schemeClr val="tx1"/>
          </a:solidFill>
          <a:latin typeface="+mn-lt"/>
          <a:ea typeface="+mn-ea"/>
        </a:defRPr>
      </a:lvl4pPr>
      <a:lvl5pPr marL="2465388" indent="-228600" algn="l" rtl="0" fontAlgn="base">
        <a:spcBef>
          <a:spcPct val="0"/>
        </a:spcBef>
        <a:spcAft>
          <a:spcPct val="5000"/>
        </a:spcAft>
        <a:buChar char="»"/>
        <a:tabLst>
          <a:tab pos="1828800" algn="l"/>
        </a:tabLst>
        <a:defRPr sz="3200">
          <a:solidFill>
            <a:schemeClr val="tx1"/>
          </a:solidFill>
          <a:latin typeface="+mn-lt"/>
          <a:ea typeface="+mn-ea"/>
        </a:defRPr>
      </a:lvl5pPr>
      <a:lvl6pPr marL="2922588" indent="-228600" algn="l" rtl="0" fontAlgn="base">
        <a:spcBef>
          <a:spcPct val="0"/>
        </a:spcBef>
        <a:spcAft>
          <a:spcPct val="5000"/>
        </a:spcAft>
        <a:buChar char="»"/>
        <a:tabLst>
          <a:tab pos="1828800" algn="l"/>
        </a:tabLst>
        <a:defRPr sz="3200">
          <a:solidFill>
            <a:schemeClr val="tx1"/>
          </a:solidFill>
          <a:latin typeface="+mn-lt"/>
          <a:ea typeface="+mn-ea"/>
        </a:defRPr>
      </a:lvl6pPr>
      <a:lvl7pPr marL="3379788" indent="-228600" algn="l" rtl="0" fontAlgn="base">
        <a:spcBef>
          <a:spcPct val="0"/>
        </a:spcBef>
        <a:spcAft>
          <a:spcPct val="5000"/>
        </a:spcAft>
        <a:buChar char="»"/>
        <a:tabLst>
          <a:tab pos="1828800" algn="l"/>
        </a:tabLst>
        <a:defRPr sz="3200">
          <a:solidFill>
            <a:schemeClr val="tx1"/>
          </a:solidFill>
          <a:latin typeface="+mn-lt"/>
          <a:ea typeface="+mn-ea"/>
        </a:defRPr>
      </a:lvl7pPr>
      <a:lvl8pPr marL="3836988" indent="-228600" algn="l" rtl="0" fontAlgn="base">
        <a:spcBef>
          <a:spcPct val="0"/>
        </a:spcBef>
        <a:spcAft>
          <a:spcPct val="5000"/>
        </a:spcAft>
        <a:buChar char="»"/>
        <a:tabLst>
          <a:tab pos="1828800" algn="l"/>
        </a:tabLst>
        <a:defRPr sz="3200">
          <a:solidFill>
            <a:schemeClr val="tx1"/>
          </a:solidFill>
          <a:latin typeface="+mn-lt"/>
          <a:ea typeface="+mn-ea"/>
        </a:defRPr>
      </a:lvl8pPr>
      <a:lvl9pPr marL="4294188" indent="-228600" algn="l" rtl="0" fontAlgn="base">
        <a:spcBef>
          <a:spcPct val="0"/>
        </a:spcBef>
        <a:spcAft>
          <a:spcPct val="5000"/>
        </a:spcAft>
        <a:buChar char="»"/>
        <a:tabLst>
          <a:tab pos="1828800" algn="l"/>
        </a:tabLst>
        <a:defRPr sz="3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58780" name="Picture 28"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458755"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458757" name="Rectangle 5"/>
          <p:cNvSpPr>
            <a:spLocks noGrp="1" noChangeArrowheads="1"/>
          </p:cNvSpPr>
          <p:nvPr>
            <p:ph type="body" idx="1"/>
          </p:nvPr>
        </p:nvSpPr>
        <p:spPr bwMode="auto">
          <a:xfrm>
            <a:off x="273050" y="1095375"/>
            <a:ext cx="8870950" cy="4619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58758"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458759"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458760"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458761"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Bef>
                <a:spcPct val="100000"/>
              </a:spcBef>
              <a:spcAft>
                <a:spcPct val="75000"/>
              </a:spcAft>
              <a:tabLst>
                <a:tab pos="1828800" algn="l"/>
              </a:tabLst>
            </a:pPr>
            <a:endParaRPr lang="en-US" sz="3200">
              <a:solidFill>
                <a:srgbClr val="000080"/>
              </a:solidFill>
              <a:effectLst/>
              <a:ea typeface="ＭＳ Ｐゴシック" pitchFamily="1" charset="-128"/>
            </a:endParaRPr>
          </a:p>
        </p:txBody>
      </p:sp>
      <p:sp>
        <p:nvSpPr>
          <p:cNvPr id="458763" name="Rectangle 11"/>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458764" name="Text Box 12"/>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458766" name="Text Box 14"/>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458767" name="Rectangle 15">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458768" name="Rectangle 16"/>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458769" name="Picture 17"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458770" name="Picture 18" descr="key"/>
          <p:cNvPicPr>
            <a:picLocks noChangeAspect="1" noChangeArrowheads="1"/>
          </p:cNvPicPr>
          <p:nvPr/>
        </p:nvPicPr>
        <p:blipFill>
          <a:blip r:embed="rId16" cstate="print"/>
          <a:srcRect/>
          <a:stretch>
            <a:fillRect/>
          </a:stretch>
        </p:blipFill>
        <p:spPr bwMode="auto">
          <a:xfrm>
            <a:off x="622300" y="2400300"/>
            <a:ext cx="673100" cy="434975"/>
          </a:xfrm>
          <a:prstGeom prst="rect">
            <a:avLst/>
          </a:prstGeom>
          <a:noFill/>
        </p:spPr>
      </p:pic>
      <p:sp>
        <p:nvSpPr>
          <p:cNvPr id="458771" name="Rectangle 19"/>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pic>
        <p:nvPicPr>
          <p:cNvPr id="458781" name="Picture 29" descr="logo_ph"/>
          <p:cNvPicPr>
            <a:picLocks noChangeAspect="1" noChangeArrowheads="1"/>
          </p:cNvPicPr>
          <p:nvPr/>
        </p:nvPicPr>
        <p:blipFill>
          <a:blip r:embed="rId17" cstate="print"/>
          <a:srcRect/>
          <a:stretch>
            <a:fillRect/>
          </a:stretch>
        </p:blipFill>
        <p:spPr bwMode="auto">
          <a:xfrm>
            <a:off x="161925" y="6267450"/>
            <a:ext cx="588963" cy="446088"/>
          </a:xfrm>
          <a:prstGeom prst="rect">
            <a:avLst/>
          </a:prstGeom>
          <a:noFill/>
        </p:spPr>
      </p:pic>
      <p:sp>
        <p:nvSpPr>
          <p:cNvPr id="458784" name="Rectangle 32"/>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DC0420F9-4F65-47A3-8941-114CDDA05CAD}"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100000"/>
        </a:spcBef>
        <a:spcAft>
          <a:spcPct val="75000"/>
        </a:spcAft>
        <a:tabLst>
          <a:tab pos="1828800" algn="l"/>
        </a:tabLst>
        <a:defRPr sz="3200" b="1">
          <a:solidFill>
            <a:srgbClr val="000080"/>
          </a:solidFill>
          <a:latin typeface="+mn-lt"/>
          <a:ea typeface="+mn-ea"/>
          <a:cs typeface="+mn-cs"/>
        </a:defRPr>
      </a:lvl1pPr>
      <a:lvl2pPr marL="1206500" algn="l" rtl="0" fontAlgn="base">
        <a:spcBef>
          <a:spcPct val="100000"/>
        </a:spcBef>
        <a:spcAft>
          <a:spcPct val="25000"/>
        </a:spcAft>
        <a:tabLst>
          <a:tab pos="1828800" algn="l"/>
        </a:tabLst>
        <a:defRPr sz="2800" b="1">
          <a:solidFill>
            <a:schemeClr val="tx1"/>
          </a:solidFill>
          <a:latin typeface="+mn-lt"/>
          <a:ea typeface="+mn-ea"/>
        </a:defRPr>
      </a:lvl2pPr>
      <a:lvl3pPr marL="1557338" indent="-236538" algn="l" rtl="0" fontAlgn="base">
        <a:spcBef>
          <a:spcPct val="0"/>
        </a:spcBef>
        <a:spcAft>
          <a:spcPct val="25000"/>
        </a:spcAft>
        <a:buSzPct val="125000"/>
        <a:buChar char="•"/>
        <a:tabLst>
          <a:tab pos="1828800" algn="l"/>
        </a:tabLst>
        <a:defRPr sz="2800">
          <a:solidFill>
            <a:schemeClr val="tx1"/>
          </a:solidFill>
          <a:latin typeface="+mn-lt"/>
          <a:ea typeface="+mn-ea"/>
        </a:defRPr>
      </a:lvl3pPr>
      <a:lvl4pPr marL="1671638" algn="l" rtl="0" fontAlgn="base">
        <a:spcBef>
          <a:spcPct val="0"/>
        </a:spcBef>
        <a:spcAft>
          <a:spcPct val="25000"/>
        </a:spcAft>
        <a:tabLst>
          <a:tab pos="1828800" algn="l"/>
        </a:tabLst>
        <a:defRPr sz="2800">
          <a:solidFill>
            <a:schemeClr val="tx1"/>
          </a:solidFill>
          <a:latin typeface="+mn-lt"/>
          <a:ea typeface="+mn-ea"/>
        </a:defRPr>
      </a:lvl4pPr>
      <a:lvl5pPr marL="2465388" indent="-228600" algn="l" rtl="0" fontAlgn="base">
        <a:spcBef>
          <a:spcPct val="0"/>
        </a:spcBef>
        <a:spcAft>
          <a:spcPct val="5000"/>
        </a:spcAft>
        <a:buChar char="»"/>
        <a:tabLst>
          <a:tab pos="1828800" algn="l"/>
        </a:tabLst>
        <a:defRPr sz="3200">
          <a:solidFill>
            <a:schemeClr val="tx1"/>
          </a:solidFill>
          <a:latin typeface="+mn-lt"/>
          <a:ea typeface="+mn-ea"/>
        </a:defRPr>
      </a:lvl5pPr>
      <a:lvl6pPr marL="2922588" indent="-228600" algn="l" rtl="0" fontAlgn="base">
        <a:spcBef>
          <a:spcPct val="0"/>
        </a:spcBef>
        <a:spcAft>
          <a:spcPct val="5000"/>
        </a:spcAft>
        <a:buChar char="»"/>
        <a:tabLst>
          <a:tab pos="1828800" algn="l"/>
        </a:tabLst>
        <a:defRPr sz="3200">
          <a:solidFill>
            <a:schemeClr val="tx1"/>
          </a:solidFill>
          <a:latin typeface="+mn-lt"/>
          <a:ea typeface="+mn-ea"/>
        </a:defRPr>
      </a:lvl6pPr>
      <a:lvl7pPr marL="3379788" indent="-228600" algn="l" rtl="0" fontAlgn="base">
        <a:spcBef>
          <a:spcPct val="0"/>
        </a:spcBef>
        <a:spcAft>
          <a:spcPct val="5000"/>
        </a:spcAft>
        <a:buChar char="»"/>
        <a:tabLst>
          <a:tab pos="1828800" algn="l"/>
        </a:tabLst>
        <a:defRPr sz="3200">
          <a:solidFill>
            <a:schemeClr val="tx1"/>
          </a:solidFill>
          <a:latin typeface="+mn-lt"/>
          <a:ea typeface="+mn-ea"/>
        </a:defRPr>
      </a:lvl7pPr>
      <a:lvl8pPr marL="3836988" indent="-228600" algn="l" rtl="0" fontAlgn="base">
        <a:spcBef>
          <a:spcPct val="0"/>
        </a:spcBef>
        <a:spcAft>
          <a:spcPct val="5000"/>
        </a:spcAft>
        <a:buChar char="»"/>
        <a:tabLst>
          <a:tab pos="1828800" algn="l"/>
        </a:tabLst>
        <a:defRPr sz="3200">
          <a:solidFill>
            <a:schemeClr val="tx1"/>
          </a:solidFill>
          <a:latin typeface="+mn-lt"/>
          <a:ea typeface="+mn-ea"/>
        </a:defRPr>
      </a:lvl8pPr>
      <a:lvl9pPr marL="4294188" indent="-228600" algn="l" rtl="0" fontAlgn="base">
        <a:spcBef>
          <a:spcPct val="0"/>
        </a:spcBef>
        <a:spcAft>
          <a:spcPct val="5000"/>
        </a:spcAft>
        <a:buChar char="»"/>
        <a:tabLst>
          <a:tab pos="1828800" algn="l"/>
        </a:tabLst>
        <a:defRPr sz="3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42466" name="Picture 2"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1342467"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1342468" name="Rectangle 4"/>
          <p:cNvSpPr>
            <a:spLocks noGrp="1" noChangeArrowheads="1"/>
          </p:cNvSpPr>
          <p:nvPr>
            <p:ph type="body" idx="1"/>
          </p:nvPr>
        </p:nvSpPr>
        <p:spPr bwMode="auto">
          <a:xfrm>
            <a:off x="273050" y="1095375"/>
            <a:ext cx="8870950" cy="4619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42469" name="Rectangle 5"/>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1342470" name="Rectangle 6"/>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1342471" name="Rectangle 7"/>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1342472" name="Rectangle 8"/>
          <p:cNvSpPr>
            <a:spLocks noChangeArrowheads="1"/>
          </p:cNvSpPr>
          <p:nvPr/>
        </p:nvSpPr>
        <p:spPr bwMode="auto">
          <a:xfrm>
            <a:off x="0" y="1219200"/>
            <a:ext cx="9144000" cy="457200"/>
          </a:xfrm>
          <a:prstGeom prst="rect">
            <a:avLst/>
          </a:prstGeom>
          <a:noFill/>
          <a:ln w="9525">
            <a:noFill/>
            <a:miter lim="800000"/>
            <a:headEnd/>
            <a:tailEnd/>
          </a:ln>
        </p:spPr>
        <p:txBody>
          <a:bodyPr/>
          <a:lstStyle/>
          <a:p>
            <a:pPr>
              <a:spcBef>
                <a:spcPct val="25000"/>
              </a:spcBef>
              <a:spcAft>
                <a:spcPct val="25000"/>
              </a:spcAft>
              <a:tabLst>
                <a:tab pos="1828800" algn="l"/>
              </a:tabLst>
            </a:pPr>
            <a:endParaRPr lang="en-US" sz="3200">
              <a:solidFill>
                <a:srgbClr val="000080"/>
              </a:solidFill>
              <a:effectLst/>
              <a:ea typeface="ＭＳ Ｐゴシック" pitchFamily="1" charset="-128"/>
            </a:endParaRPr>
          </a:p>
        </p:txBody>
      </p:sp>
      <p:sp>
        <p:nvSpPr>
          <p:cNvPr id="1342473" name="Rectangle 9"/>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1342474" name="Text Box 10"/>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1342475" name="Text Box 11"/>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1342476" name="Rectangle 12">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1342477" name="Rectangle 13"/>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1342478" name="Picture 14"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1342479" name="Picture 15" descr="key"/>
          <p:cNvPicPr>
            <a:picLocks noChangeAspect="1" noChangeArrowheads="1"/>
          </p:cNvPicPr>
          <p:nvPr/>
        </p:nvPicPr>
        <p:blipFill>
          <a:blip r:embed="rId16" cstate="print"/>
          <a:srcRect/>
          <a:stretch>
            <a:fillRect/>
          </a:stretch>
        </p:blipFill>
        <p:spPr bwMode="auto">
          <a:xfrm>
            <a:off x="622300" y="2400300"/>
            <a:ext cx="673100" cy="434975"/>
          </a:xfrm>
          <a:prstGeom prst="rect">
            <a:avLst/>
          </a:prstGeom>
          <a:noFill/>
        </p:spPr>
      </p:pic>
      <p:sp>
        <p:nvSpPr>
          <p:cNvPr id="1342480" name="Rectangle 16"/>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pic>
        <p:nvPicPr>
          <p:cNvPr id="1342481" name="Picture 17" descr="logo_ph"/>
          <p:cNvPicPr>
            <a:picLocks noChangeAspect="1" noChangeArrowheads="1"/>
          </p:cNvPicPr>
          <p:nvPr/>
        </p:nvPicPr>
        <p:blipFill>
          <a:blip r:embed="rId17" cstate="print"/>
          <a:srcRect/>
          <a:stretch>
            <a:fillRect/>
          </a:stretch>
        </p:blipFill>
        <p:spPr bwMode="auto">
          <a:xfrm>
            <a:off x="161925" y="6267450"/>
            <a:ext cx="588963" cy="446088"/>
          </a:xfrm>
          <a:prstGeom prst="rect">
            <a:avLst/>
          </a:prstGeom>
          <a:noFill/>
        </p:spPr>
      </p:pic>
      <p:sp>
        <p:nvSpPr>
          <p:cNvPr id="1342482" name="Rectangle 18"/>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1C5F3D82-2358-4892-A50B-CB18FD0D3FC2}"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25000"/>
        </a:spcBef>
        <a:spcAft>
          <a:spcPct val="25000"/>
        </a:spcAft>
        <a:tabLst>
          <a:tab pos="1828800" algn="l"/>
        </a:tabLst>
        <a:defRPr sz="3200" b="1">
          <a:solidFill>
            <a:srgbClr val="000080"/>
          </a:solidFill>
          <a:latin typeface="+mn-lt"/>
          <a:ea typeface="+mn-ea"/>
          <a:cs typeface="+mn-cs"/>
        </a:defRPr>
      </a:lvl1pPr>
      <a:lvl2pPr marL="1206500" algn="l" rtl="0" fontAlgn="base">
        <a:spcBef>
          <a:spcPct val="25000"/>
        </a:spcBef>
        <a:spcAft>
          <a:spcPct val="25000"/>
        </a:spcAft>
        <a:tabLst>
          <a:tab pos="1828800" algn="l"/>
        </a:tabLst>
        <a:defRPr sz="2800" b="1">
          <a:solidFill>
            <a:schemeClr val="tx1"/>
          </a:solidFill>
          <a:latin typeface="+mn-lt"/>
          <a:ea typeface="+mn-ea"/>
        </a:defRPr>
      </a:lvl2pPr>
      <a:lvl3pPr marL="1557338" indent="-236538" algn="l" rtl="0" fontAlgn="base">
        <a:spcBef>
          <a:spcPct val="25000"/>
        </a:spcBef>
        <a:spcAft>
          <a:spcPct val="25000"/>
        </a:spcAft>
        <a:buSzPct val="125000"/>
        <a:buChar char="•"/>
        <a:tabLst>
          <a:tab pos="1828800" algn="l"/>
        </a:tabLst>
        <a:defRPr sz="2800">
          <a:solidFill>
            <a:schemeClr val="tx1"/>
          </a:solidFill>
          <a:latin typeface="+mn-lt"/>
          <a:ea typeface="+mn-ea"/>
        </a:defRPr>
      </a:lvl3pPr>
      <a:lvl4pPr marL="1671638" algn="l" rtl="0" fontAlgn="base">
        <a:spcBef>
          <a:spcPct val="25000"/>
        </a:spcBef>
        <a:spcAft>
          <a:spcPct val="25000"/>
        </a:spcAft>
        <a:tabLst>
          <a:tab pos="1828800" algn="l"/>
        </a:tabLst>
        <a:defRPr sz="2800">
          <a:solidFill>
            <a:schemeClr val="tx1"/>
          </a:solidFill>
          <a:latin typeface="+mn-lt"/>
          <a:ea typeface="+mn-ea"/>
        </a:defRPr>
      </a:lvl4pPr>
      <a:lvl5pPr marL="2465388" indent="-228600" algn="l" rtl="0" fontAlgn="base">
        <a:spcBef>
          <a:spcPct val="25000"/>
        </a:spcBef>
        <a:spcAft>
          <a:spcPct val="25000"/>
        </a:spcAft>
        <a:buChar char="»"/>
        <a:tabLst>
          <a:tab pos="1828800" algn="l"/>
        </a:tabLst>
        <a:defRPr sz="3200">
          <a:solidFill>
            <a:schemeClr val="tx1"/>
          </a:solidFill>
          <a:latin typeface="+mn-lt"/>
          <a:ea typeface="+mn-ea"/>
        </a:defRPr>
      </a:lvl5pPr>
      <a:lvl6pPr marL="2922588" indent="-228600" algn="l" rtl="0" fontAlgn="base">
        <a:spcBef>
          <a:spcPct val="25000"/>
        </a:spcBef>
        <a:spcAft>
          <a:spcPct val="25000"/>
        </a:spcAft>
        <a:buChar char="»"/>
        <a:tabLst>
          <a:tab pos="1828800" algn="l"/>
        </a:tabLst>
        <a:defRPr sz="3200">
          <a:solidFill>
            <a:schemeClr val="tx1"/>
          </a:solidFill>
          <a:latin typeface="+mn-lt"/>
          <a:ea typeface="+mn-ea"/>
        </a:defRPr>
      </a:lvl6pPr>
      <a:lvl7pPr marL="3379788" indent="-228600" algn="l" rtl="0" fontAlgn="base">
        <a:spcBef>
          <a:spcPct val="25000"/>
        </a:spcBef>
        <a:spcAft>
          <a:spcPct val="25000"/>
        </a:spcAft>
        <a:buChar char="»"/>
        <a:tabLst>
          <a:tab pos="1828800" algn="l"/>
        </a:tabLst>
        <a:defRPr sz="3200">
          <a:solidFill>
            <a:schemeClr val="tx1"/>
          </a:solidFill>
          <a:latin typeface="+mn-lt"/>
          <a:ea typeface="+mn-ea"/>
        </a:defRPr>
      </a:lvl7pPr>
      <a:lvl8pPr marL="3836988" indent="-228600" algn="l" rtl="0" fontAlgn="base">
        <a:spcBef>
          <a:spcPct val="25000"/>
        </a:spcBef>
        <a:spcAft>
          <a:spcPct val="25000"/>
        </a:spcAft>
        <a:buChar char="»"/>
        <a:tabLst>
          <a:tab pos="1828800" algn="l"/>
        </a:tabLst>
        <a:defRPr sz="3200">
          <a:solidFill>
            <a:schemeClr val="tx1"/>
          </a:solidFill>
          <a:latin typeface="+mn-lt"/>
          <a:ea typeface="+mn-ea"/>
        </a:defRPr>
      </a:lvl8pPr>
      <a:lvl9pPr marL="4294188" indent="-228600" algn="l" rtl="0" fontAlgn="base">
        <a:spcBef>
          <a:spcPct val="25000"/>
        </a:spcBef>
        <a:spcAft>
          <a:spcPct val="25000"/>
        </a:spcAft>
        <a:buChar char="»"/>
        <a:tabLst>
          <a:tab pos="1828800" algn="l"/>
        </a:tabLst>
        <a:defRPr sz="32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0419" name="Picture 19"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230403"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230404"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230405" name="Rectangle 5"/>
          <p:cNvSpPr>
            <a:spLocks noGrp="1" noChangeArrowheads="1"/>
          </p:cNvSpPr>
          <p:nvPr>
            <p:ph type="body" idx="1"/>
          </p:nvPr>
        </p:nvSpPr>
        <p:spPr bwMode="auto">
          <a:xfrm>
            <a:off x="273050" y="1095375"/>
            <a:ext cx="8547100" cy="5762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0406"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230407"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230408"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230409"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tabLst>
                <a:tab pos="1255713" algn="l"/>
              </a:tabLst>
            </a:pPr>
            <a:endParaRPr lang="en-US" sz="3200">
              <a:solidFill>
                <a:srgbClr val="000080"/>
              </a:solidFill>
              <a:effectLst/>
              <a:ea typeface="ＭＳ Ｐゴシック" pitchFamily="1" charset="-128"/>
            </a:endParaRPr>
          </a:p>
        </p:txBody>
      </p:sp>
      <p:sp>
        <p:nvSpPr>
          <p:cNvPr id="230411" name="Rectangle 11"/>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230412" name="Text Box 12"/>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230414" name="Text Box 14"/>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230415" name="Rectangle 15">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230416" name="Rectangle 16"/>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230417" name="Picture 17"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230420" name="Picture 20"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sp>
        <p:nvSpPr>
          <p:cNvPr id="230422" name="Rectangle 22"/>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21A1A254-AD4C-4C89-B141-9D2F30D48895}"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tabLst>
          <a:tab pos="1255713" algn="l"/>
        </a:tabLst>
        <a:defRPr sz="3200" b="1">
          <a:solidFill>
            <a:srgbClr val="000080"/>
          </a:solidFill>
          <a:latin typeface="+mn-lt"/>
          <a:ea typeface="+mn-ea"/>
          <a:cs typeface="+mn-cs"/>
        </a:defRPr>
      </a:lvl1pPr>
      <a:lvl2pPr marL="114300" algn="l" rtl="0" fontAlgn="base">
        <a:lnSpc>
          <a:spcPct val="85000"/>
        </a:lnSpc>
        <a:spcBef>
          <a:spcPct val="0"/>
        </a:spcBef>
        <a:spcAft>
          <a:spcPct val="50000"/>
        </a:spcAft>
        <a:tabLst>
          <a:tab pos="1255713" algn="l"/>
        </a:tabLst>
        <a:defRPr sz="2800" b="1">
          <a:solidFill>
            <a:srgbClr val="006400"/>
          </a:solidFill>
          <a:latin typeface="+mn-lt"/>
          <a:ea typeface="+mn-ea"/>
        </a:defRPr>
      </a:lvl2pPr>
      <a:lvl3pPr marL="287338" indent="4763" algn="l" rtl="0" fontAlgn="base">
        <a:spcBef>
          <a:spcPct val="25000"/>
        </a:spcBef>
        <a:spcAft>
          <a:spcPct val="25000"/>
        </a:spcAft>
        <a:buFont typeface="Arial" charset="0"/>
        <a:tabLst>
          <a:tab pos="1255713" algn="l"/>
        </a:tabLst>
        <a:defRPr sz="2800">
          <a:solidFill>
            <a:schemeClr val="tx1"/>
          </a:solidFill>
          <a:latin typeface="+mn-lt"/>
          <a:ea typeface="+mn-ea"/>
        </a:defRPr>
      </a:lvl3pPr>
      <a:lvl4pPr marL="914400" indent="-231775" algn="l" rtl="0" fontAlgn="base">
        <a:spcBef>
          <a:spcPct val="25000"/>
        </a:spcBef>
        <a:spcAft>
          <a:spcPct val="25000"/>
        </a:spcAft>
        <a:buSzPct val="125000"/>
        <a:buChar char="•"/>
        <a:tabLst>
          <a:tab pos="1255713" algn="l"/>
        </a:tabLst>
        <a:defRPr sz="2800">
          <a:solidFill>
            <a:schemeClr val="tx1"/>
          </a:solidFill>
          <a:latin typeface="+mn-lt"/>
          <a:ea typeface="+mn-ea"/>
        </a:defRPr>
      </a:lvl4pPr>
      <a:lvl5pPr marL="1252538" indent="3175" algn="l" rtl="0" fontAlgn="base">
        <a:spcBef>
          <a:spcPct val="25000"/>
        </a:spcBef>
        <a:spcAft>
          <a:spcPct val="25000"/>
        </a:spcAft>
        <a:buSzPct val="125000"/>
        <a:buFont typeface="Wingdings" pitchFamily="2" charset="2"/>
        <a:tabLst>
          <a:tab pos="1255713" algn="l"/>
        </a:tabLst>
        <a:defRPr sz="2800">
          <a:solidFill>
            <a:schemeClr val="tx1"/>
          </a:solidFill>
          <a:latin typeface="+mn-lt"/>
          <a:ea typeface="+mn-ea"/>
        </a:defRPr>
      </a:lvl5pPr>
      <a:lvl6pPr marL="1709738" indent="3175" algn="l" rtl="0" fontAlgn="base">
        <a:spcBef>
          <a:spcPct val="25000"/>
        </a:spcBef>
        <a:spcAft>
          <a:spcPct val="25000"/>
        </a:spcAft>
        <a:buSzPct val="125000"/>
        <a:buFont typeface="Wingdings" pitchFamily="2" charset="2"/>
        <a:tabLst>
          <a:tab pos="1255713" algn="l"/>
        </a:tabLst>
        <a:defRPr sz="2800">
          <a:solidFill>
            <a:schemeClr val="tx1"/>
          </a:solidFill>
          <a:latin typeface="+mn-lt"/>
          <a:ea typeface="+mn-ea"/>
        </a:defRPr>
      </a:lvl6pPr>
      <a:lvl7pPr marL="2166938" indent="3175" algn="l" rtl="0" fontAlgn="base">
        <a:spcBef>
          <a:spcPct val="25000"/>
        </a:spcBef>
        <a:spcAft>
          <a:spcPct val="25000"/>
        </a:spcAft>
        <a:buSzPct val="125000"/>
        <a:buFont typeface="Wingdings" pitchFamily="2" charset="2"/>
        <a:tabLst>
          <a:tab pos="1255713" algn="l"/>
        </a:tabLst>
        <a:defRPr sz="2800">
          <a:solidFill>
            <a:schemeClr val="tx1"/>
          </a:solidFill>
          <a:latin typeface="+mn-lt"/>
          <a:ea typeface="+mn-ea"/>
        </a:defRPr>
      </a:lvl7pPr>
      <a:lvl8pPr marL="2624138" indent="3175" algn="l" rtl="0" fontAlgn="base">
        <a:spcBef>
          <a:spcPct val="25000"/>
        </a:spcBef>
        <a:spcAft>
          <a:spcPct val="25000"/>
        </a:spcAft>
        <a:buSzPct val="125000"/>
        <a:buFont typeface="Wingdings" pitchFamily="2" charset="2"/>
        <a:tabLst>
          <a:tab pos="1255713" algn="l"/>
        </a:tabLst>
        <a:defRPr sz="2800">
          <a:solidFill>
            <a:schemeClr val="tx1"/>
          </a:solidFill>
          <a:latin typeface="+mn-lt"/>
          <a:ea typeface="+mn-ea"/>
        </a:defRPr>
      </a:lvl8pPr>
      <a:lvl9pPr marL="3081338" indent="3175" algn="l" rtl="0" fontAlgn="base">
        <a:spcBef>
          <a:spcPct val="25000"/>
        </a:spcBef>
        <a:spcAft>
          <a:spcPct val="25000"/>
        </a:spcAft>
        <a:buSzPct val="125000"/>
        <a:buFont typeface="Wingdings" pitchFamily="2" charset="2"/>
        <a:tabLst>
          <a:tab pos="1255713" algn="l"/>
        </a:tabLst>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85730" name="Picture 2"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585731"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585732"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585733" name="Rectangle 5"/>
          <p:cNvSpPr>
            <a:spLocks noGrp="1" noChangeArrowheads="1"/>
          </p:cNvSpPr>
          <p:nvPr>
            <p:ph type="body" idx="1"/>
          </p:nvPr>
        </p:nvSpPr>
        <p:spPr bwMode="auto">
          <a:xfrm>
            <a:off x="273050" y="1095375"/>
            <a:ext cx="8642350" cy="4848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85734"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585735"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585736"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585737"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b="0">
              <a:solidFill>
                <a:schemeClr val="tx1"/>
              </a:solidFill>
              <a:effectLst/>
              <a:ea typeface="ＭＳ Ｐゴシック" pitchFamily="1" charset="-128"/>
            </a:endParaRPr>
          </a:p>
        </p:txBody>
      </p:sp>
      <p:sp>
        <p:nvSpPr>
          <p:cNvPr id="585738"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585739"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585741" name="Text Box 13"/>
          <p:cNvSpPr txBox="1">
            <a:spLocks noChangeArrowheads="1"/>
          </p:cNvSpPr>
          <p:nvPr/>
        </p:nvSpPr>
        <p:spPr bwMode="auto">
          <a:xfrm>
            <a:off x="8210550" y="6448425"/>
            <a:ext cx="920750"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585742" name="Rectangle 14">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585743" name="Rectangle 15"/>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585744" name="Picture 16"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585745" name="Picture 17"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sp>
        <p:nvSpPr>
          <p:cNvPr id="585747" name="Rectangle 19"/>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87B49644-ED16-4A4A-A9F4-273E5A657C58}"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defRPr sz="2800">
          <a:solidFill>
            <a:schemeClr val="tx1"/>
          </a:solidFill>
          <a:latin typeface="+mn-lt"/>
          <a:ea typeface="+mn-ea"/>
          <a:cs typeface="+mn-cs"/>
        </a:defRPr>
      </a:lvl1pPr>
      <a:lvl2pPr marL="114300" algn="l" rtl="0" fontAlgn="base">
        <a:lnSpc>
          <a:spcPct val="85000"/>
        </a:lnSpc>
        <a:spcBef>
          <a:spcPct val="0"/>
        </a:spcBef>
        <a:spcAft>
          <a:spcPct val="50000"/>
        </a:spcAft>
        <a:defRPr sz="2800">
          <a:solidFill>
            <a:schemeClr val="tx1"/>
          </a:solidFill>
          <a:latin typeface="+mn-lt"/>
          <a:ea typeface="+mn-ea"/>
        </a:defRPr>
      </a:lvl2pPr>
      <a:lvl3pPr marL="455613" indent="1588" algn="l" rtl="0" fontAlgn="base">
        <a:spcBef>
          <a:spcPct val="35000"/>
        </a:spcBef>
        <a:spcAft>
          <a:spcPct val="25000"/>
        </a:spcAft>
        <a:buSzPct val="125000"/>
        <a:buChar char="•"/>
        <a:defRPr sz="2800">
          <a:solidFill>
            <a:schemeClr val="tx1"/>
          </a:solidFill>
          <a:latin typeface="+mn-lt"/>
          <a:ea typeface="+mn-ea"/>
        </a:defRPr>
      </a:lvl3pPr>
      <a:lvl4pPr marL="969963" indent="4763" algn="l" rtl="0" fontAlgn="base">
        <a:spcBef>
          <a:spcPct val="35000"/>
        </a:spcBef>
        <a:spcAft>
          <a:spcPct val="25000"/>
        </a:spcAft>
        <a:buSzPct val="125000"/>
        <a:defRPr sz="2800" b="1">
          <a:solidFill>
            <a:schemeClr val="tx1"/>
          </a:solidFill>
          <a:latin typeface="+mn-lt"/>
          <a:ea typeface="+mn-ea"/>
        </a:defRPr>
      </a:lvl4pPr>
      <a:lvl5pPr marL="1089025" indent="3175" algn="l" rtl="0" fontAlgn="base">
        <a:spcBef>
          <a:spcPct val="35000"/>
        </a:spcBef>
        <a:spcAft>
          <a:spcPct val="25000"/>
        </a:spcAft>
        <a:buSzPct val="125000"/>
        <a:buFont typeface="Wingdings" pitchFamily="2" charset="2"/>
        <a:defRPr sz="2400">
          <a:solidFill>
            <a:schemeClr val="tx1"/>
          </a:solidFill>
          <a:latin typeface="+mn-lt"/>
          <a:ea typeface="+mn-ea"/>
        </a:defRPr>
      </a:lvl5pPr>
      <a:lvl6pPr marL="1546225" indent="3175" algn="l" rtl="0" fontAlgn="base">
        <a:spcBef>
          <a:spcPct val="35000"/>
        </a:spcBef>
        <a:spcAft>
          <a:spcPct val="25000"/>
        </a:spcAft>
        <a:buSzPct val="125000"/>
        <a:buFont typeface="Wingdings" pitchFamily="2" charset="2"/>
        <a:defRPr sz="2400">
          <a:solidFill>
            <a:schemeClr val="tx1"/>
          </a:solidFill>
          <a:latin typeface="+mn-lt"/>
          <a:ea typeface="+mn-ea"/>
        </a:defRPr>
      </a:lvl6pPr>
      <a:lvl7pPr marL="2003425" indent="3175" algn="l" rtl="0" fontAlgn="base">
        <a:spcBef>
          <a:spcPct val="35000"/>
        </a:spcBef>
        <a:spcAft>
          <a:spcPct val="25000"/>
        </a:spcAft>
        <a:buSzPct val="125000"/>
        <a:buFont typeface="Wingdings" pitchFamily="2" charset="2"/>
        <a:defRPr sz="2400">
          <a:solidFill>
            <a:schemeClr val="tx1"/>
          </a:solidFill>
          <a:latin typeface="+mn-lt"/>
          <a:ea typeface="+mn-ea"/>
        </a:defRPr>
      </a:lvl7pPr>
      <a:lvl8pPr marL="2460625" indent="3175" algn="l" rtl="0" fontAlgn="base">
        <a:spcBef>
          <a:spcPct val="35000"/>
        </a:spcBef>
        <a:spcAft>
          <a:spcPct val="25000"/>
        </a:spcAft>
        <a:buSzPct val="125000"/>
        <a:buFont typeface="Wingdings" pitchFamily="2" charset="2"/>
        <a:defRPr sz="2400">
          <a:solidFill>
            <a:schemeClr val="tx1"/>
          </a:solidFill>
          <a:latin typeface="+mn-lt"/>
          <a:ea typeface="+mn-ea"/>
        </a:defRPr>
      </a:lvl8pPr>
      <a:lvl9pPr marL="2917825" indent="3175" algn="l" rtl="0" fontAlgn="base">
        <a:spcBef>
          <a:spcPct val="35000"/>
        </a:spcBef>
        <a:spcAft>
          <a:spcPct val="25000"/>
        </a:spcAft>
        <a:buSzPct val="125000"/>
        <a:buFont typeface="Wingdings" pitchFamily="2" charset="2"/>
        <a:defRPr sz="24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04162" name="Picture 2" descr="outine copy"/>
          <p:cNvPicPr>
            <a:picLocks noChangeAspect="1" noChangeArrowheads="1"/>
          </p:cNvPicPr>
          <p:nvPr/>
        </p:nvPicPr>
        <p:blipFill>
          <a:blip r:embed="rId13" cstate="print"/>
          <a:srcRect/>
          <a:stretch>
            <a:fillRect/>
          </a:stretch>
        </p:blipFill>
        <p:spPr bwMode="auto">
          <a:xfrm>
            <a:off x="0" y="-1588"/>
            <a:ext cx="9144000" cy="6858001"/>
          </a:xfrm>
          <a:prstGeom prst="rect">
            <a:avLst/>
          </a:prstGeom>
          <a:noFill/>
        </p:spPr>
      </p:pic>
      <p:pic>
        <p:nvPicPr>
          <p:cNvPr id="604163"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604164"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604165" name="Rectangle 5"/>
          <p:cNvSpPr>
            <a:spLocks noGrp="1" noChangeArrowheads="1"/>
          </p:cNvSpPr>
          <p:nvPr>
            <p:ph type="body" idx="1"/>
          </p:nvPr>
        </p:nvSpPr>
        <p:spPr bwMode="auto">
          <a:xfrm>
            <a:off x="273050" y="1095375"/>
            <a:ext cx="8642350" cy="4848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4166"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604167"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604168"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604169"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3200">
              <a:solidFill>
                <a:srgbClr val="000080"/>
              </a:solidFill>
              <a:effectLst/>
              <a:ea typeface="ＭＳ Ｐゴシック" pitchFamily="1" charset="-128"/>
            </a:endParaRPr>
          </a:p>
        </p:txBody>
      </p:sp>
      <p:sp>
        <p:nvSpPr>
          <p:cNvPr id="604170" name="Rectangle 10"/>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604171" name="Text Box 11"/>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604173" name="Text Box 13"/>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604174" name="Rectangle 14">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604175" name="Rectangle 15"/>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604176" name="Picture 16"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604177" name="Picture 17"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pic>
        <p:nvPicPr>
          <p:cNvPr id="604179" name="Picture 19" descr="Process_art_ARROWS copy"/>
          <p:cNvPicPr>
            <a:picLocks noChangeAspect="1" noChangeArrowheads="1"/>
          </p:cNvPicPr>
          <p:nvPr/>
        </p:nvPicPr>
        <p:blipFill>
          <a:blip r:embed="rId17" cstate="print"/>
          <a:srcRect/>
          <a:stretch>
            <a:fillRect/>
          </a:stretch>
        </p:blipFill>
        <p:spPr bwMode="auto">
          <a:xfrm>
            <a:off x="0" y="-11113"/>
            <a:ext cx="666750" cy="701676"/>
          </a:xfrm>
          <a:prstGeom prst="rect">
            <a:avLst/>
          </a:prstGeom>
          <a:noFill/>
        </p:spPr>
      </p:pic>
      <p:sp>
        <p:nvSpPr>
          <p:cNvPr id="604181" name="Rectangle 21"/>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A67237A0-5403-47CD-8A1C-D832C78E1830}"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defRPr sz="3200" b="1">
          <a:solidFill>
            <a:srgbClr val="000080"/>
          </a:solidFill>
          <a:latin typeface="+mn-lt"/>
          <a:ea typeface="+mn-ea"/>
          <a:cs typeface="+mn-cs"/>
        </a:defRPr>
      </a:lvl1pPr>
      <a:lvl2pPr marL="114300" algn="l" rtl="0" fontAlgn="base">
        <a:lnSpc>
          <a:spcPct val="85000"/>
        </a:lnSpc>
        <a:spcBef>
          <a:spcPct val="0"/>
        </a:spcBef>
        <a:spcAft>
          <a:spcPct val="50000"/>
        </a:spcAft>
        <a:defRPr sz="2800" b="1">
          <a:solidFill>
            <a:srgbClr val="006400"/>
          </a:solidFill>
          <a:latin typeface="+mn-lt"/>
          <a:ea typeface="+mn-ea"/>
        </a:defRPr>
      </a:lvl2pPr>
      <a:lvl3pPr marL="400050" algn="l" rtl="0" fontAlgn="base">
        <a:spcBef>
          <a:spcPct val="35000"/>
        </a:spcBef>
        <a:spcAft>
          <a:spcPct val="25000"/>
        </a:spcAft>
        <a:buFont typeface="Arial" charset="0"/>
        <a:defRPr sz="2800">
          <a:solidFill>
            <a:schemeClr val="tx1"/>
          </a:solidFill>
          <a:latin typeface="+mn-lt"/>
          <a:ea typeface="+mn-ea"/>
        </a:defRPr>
      </a:lvl3pPr>
      <a:lvl4pPr marL="914400" indent="-231775" algn="l" rtl="0" fontAlgn="base">
        <a:spcBef>
          <a:spcPct val="35000"/>
        </a:spcBef>
        <a:spcAft>
          <a:spcPct val="25000"/>
        </a:spcAft>
        <a:buSzPct val="125000"/>
        <a:buChar char="•"/>
        <a:defRPr sz="2800">
          <a:solidFill>
            <a:schemeClr val="tx1"/>
          </a:solidFill>
          <a:latin typeface="+mn-lt"/>
          <a:ea typeface="+mn-ea"/>
        </a:defRPr>
      </a:lvl4pPr>
      <a:lvl5pPr marL="1252538" indent="3175" algn="l" rtl="0" fontAlgn="base">
        <a:spcBef>
          <a:spcPct val="35000"/>
        </a:spcBef>
        <a:spcAft>
          <a:spcPct val="25000"/>
        </a:spcAft>
        <a:buSzPct val="125000"/>
        <a:buFont typeface="Wingdings" pitchFamily="2" charset="2"/>
        <a:defRPr sz="2800">
          <a:solidFill>
            <a:schemeClr val="tx1"/>
          </a:solidFill>
          <a:latin typeface="+mn-lt"/>
          <a:ea typeface="+mn-ea"/>
        </a:defRPr>
      </a:lvl5pPr>
      <a:lvl6pPr marL="1709738" indent="3175" algn="l" rtl="0" fontAlgn="base">
        <a:spcBef>
          <a:spcPct val="35000"/>
        </a:spcBef>
        <a:spcAft>
          <a:spcPct val="25000"/>
        </a:spcAft>
        <a:buSzPct val="125000"/>
        <a:buFont typeface="Wingdings" pitchFamily="2" charset="2"/>
        <a:defRPr sz="2800">
          <a:solidFill>
            <a:schemeClr val="tx1"/>
          </a:solidFill>
          <a:latin typeface="+mn-lt"/>
          <a:ea typeface="+mn-ea"/>
        </a:defRPr>
      </a:lvl6pPr>
      <a:lvl7pPr marL="2166938" indent="3175" algn="l" rtl="0" fontAlgn="base">
        <a:spcBef>
          <a:spcPct val="35000"/>
        </a:spcBef>
        <a:spcAft>
          <a:spcPct val="25000"/>
        </a:spcAft>
        <a:buSzPct val="125000"/>
        <a:buFont typeface="Wingdings" pitchFamily="2" charset="2"/>
        <a:defRPr sz="2800">
          <a:solidFill>
            <a:schemeClr val="tx1"/>
          </a:solidFill>
          <a:latin typeface="+mn-lt"/>
          <a:ea typeface="+mn-ea"/>
        </a:defRPr>
      </a:lvl7pPr>
      <a:lvl8pPr marL="2624138" indent="3175" algn="l" rtl="0" fontAlgn="base">
        <a:spcBef>
          <a:spcPct val="35000"/>
        </a:spcBef>
        <a:spcAft>
          <a:spcPct val="25000"/>
        </a:spcAft>
        <a:buSzPct val="125000"/>
        <a:buFont typeface="Wingdings" pitchFamily="2" charset="2"/>
        <a:defRPr sz="2800">
          <a:solidFill>
            <a:schemeClr val="tx1"/>
          </a:solidFill>
          <a:latin typeface="+mn-lt"/>
          <a:ea typeface="+mn-ea"/>
        </a:defRPr>
      </a:lvl8pPr>
      <a:lvl9pPr marL="3081338" indent="3175" algn="l" rtl="0" fontAlgn="base">
        <a:spcBef>
          <a:spcPct val="35000"/>
        </a:spcBef>
        <a:spcAft>
          <a:spcPct val="25000"/>
        </a:spcAft>
        <a:buSzPct val="125000"/>
        <a:buFont typeface="Wingdings" pitchFamily="2" charset="2"/>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60823" name="Picture 23" descr="active_art"/>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pic>
        <p:nvPicPr>
          <p:cNvPr id="460803" name="Picture 3" descr="red button"/>
          <p:cNvPicPr>
            <a:picLocks noChangeAspect="1" noChangeArrowheads="1"/>
          </p:cNvPicPr>
          <p:nvPr/>
        </p:nvPicPr>
        <p:blipFill>
          <a:blip r:embed="rId14" cstate="print"/>
          <a:srcRect/>
          <a:stretch>
            <a:fillRect/>
          </a:stretch>
        </p:blipFill>
        <p:spPr bwMode="auto">
          <a:xfrm>
            <a:off x="8048625" y="6399213"/>
            <a:ext cx="1143000" cy="406400"/>
          </a:xfrm>
          <a:prstGeom prst="rect">
            <a:avLst/>
          </a:prstGeom>
          <a:noFill/>
        </p:spPr>
      </p:pic>
      <p:sp>
        <p:nvSpPr>
          <p:cNvPr id="460804" name="Rectangle 4"/>
          <p:cNvSpPr>
            <a:spLocks noGrp="1" noChangeArrowheads="1"/>
          </p:cNvSpPr>
          <p:nvPr>
            <p:ph type="title"/>
          </p:nvPr>
        </p:nvSpPr>
        <p:spPr bwMode="auto">
          <a:xfrm>
            <a:off x="4021138" y="0"/>
            <a:ext cx="40767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460805" name="Rectangle 5"/>
          <p:cNvSpPr>
            <a:spLocks noGrp="1" noChangeArrowheads="1"/>
          </p:cNvSpPr>
          <p:nvPr>
            <p:ph type="body" idx="1"/>
          </p:nvPr>
        </p:nvSpPr>
        <p:spPr bwMode="auto">
          <a:xfrm>
            <a:off x="273050" y="1095375"/>
            <a:ext cx="8642350" cy="4848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60806" name="Rectangle 6"/>
          <p:cNvSpPr>
            <a:spLocks noGrp="1" noChangeArrowheads="1"/>
          </p:cNvSpPr>
          <p:nvPr>
            <p:ph type="dt" sz="half" idx="2"/>
          </p:nvPr>
        </p:nvSpPr>
        <p:spPr bwMode="auto">
          <a:xfrm>
            <a:off x="914400" y="6278563"/>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1400" b="0">
                <a:solidFill>
                  <a:schemeClr val="tx1"/>
                </a:solidFill>
                <a:effectLst/>
                <a:ea typeface="+mn-ea"/>
              </a:defRPr>
            </a:lvl1pPr>
          </a:lstStyle>
          <a:p>
            <a:endParaRPr lang="en-US"/>
          </a:p>
        </p:txBody>
      </p:sp>
      <p:sp>
        <p:nvSpPr>
          <p:cNvPr id="460807" name="Rectangle 7"/>
          <p:cNvSpPr>
            <a:spLocks noGrp="1" noChangeArrowheads="1"/>
          </p:cNvSpPr>
          <p:nvPr>
            <p:ph type="ftr" sz="quarter" idx="3"/>
          </p:nvPr>
        </p:nvSpPr>
        <p:spPr bwMode="auto">
          <a:xfrm>
            <a:off x="2859088" y="6578600"/>
            <a:ext cx="2895600" cy="152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800" b="0">
                <a:solidFill>
                  <a:schemeClr val="bg2"/>
                </a:solidFill>
                <a:effectLst/>
                <a:ea typeface="+mn-ea"/>
              </a:defRPr>
            </a:lvl1pPr>
          </a:lstStyle>
          <a:p>
            <a:r>
              <a:rPr lang="en-US"/>
              <a:t>Copyright Pearson Prentice Hall</a:t>
            </a:r>
          </a:p>
        </p:txBody>
      </p:sp>
      <p:sp>
        <p:nvSpPr>
          <p:cNvPr id="460808" name="Rectangle 8"/>
          <p:cNvSpPr>
            <a:spLocks noGrp="1" noChangeArrowheads="1"/>
          </p:cNvSpPr>
          <p:nvPr>
            <p:ph type="sldNum" sz="quarter" idx="4"/>
          </p:nvPr>
        </p:nvSpPr>
        <p:spPr bwMode="auto">
          <a:xfrm>
            <a:off x="5994400" y="6188075"/>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0">
                <a:solidFill>
                  <a:schemeClr val="tx1"/>
                </a:solidFill>
                <a:effectLst/>
                <a:ea typeface="+mn-ea"/>
              </a:defRPr>
            </a:lvl1pPr>
          </a:lstStyle>
          <a:p>
            <a:r>
              <a:rPr lang="en-US"/>
              <a:t>1</a:t>
            </a:r>
          </a:p>
        </p:txBody>
      </p:sp>
      <p:sp>
        <p:nvSpPr>
          <p:cNvPr id="460809" name="Rectangle 9"/>
          <p:cNvSpPr>
            <a:spLocks noChangeArrowheads="1"/>
          </p:cNvSpPr>
          <p:nvPr/>
        </p:nvSpPr>
        <p:spPr bwMode="auto">
          <a:xfrm>
            <a:off x="0" y="1219200"/>
            <a:ext cx="9144000" cy="457200"/>
          </a:xfrm>
          <a:prstGeom prst="rect">
            <a:avLst/>
          </a:prstGeom>
          <a:noFill/>
          <a:ln w="9525">
            <a:noFill/>
            <a:miter lim="800000"/>
            <a:headEnd/>
            <a:tailEnd/>
          </a:ln>
        </p:spPr>
        <p:txBody>
          <a:bodyPr/>
          <a:lstStyle/>
          <a:p>
            <a:pPr>
              <a:spcAft>
                <a:spcPct val="50000"/>
              </a:spcAft>
            </a:pPr>
            <a:endParaRPr lang="en-US" sz="3200">
              <a:solidFill>
                <a:srgbClr val="000080"/>
              </a:solidFill>
              <a:effectLst/>
              <a:ea typeface="ＭＳ Ｐゴシック" pitchFamily="1" charset="-128"/>
            </a:endParaRPr>
          </a:p>
        </p:txBody>
      </p:sp>
      <p:sp>
        <p:nvSpPr>
          <p:cNvPr id="460811" name="Rectangle 11"/>
          <p:cNvSpPr>
            <a:spLocks noChangeArrowheads="1"/>
          </p:cNvSpPr>
          <p:nvPr/>
        </p:nvSpPr>
        <p:spPr bwMode="auto">
          <a:xfrm>
            <a:off x="609600" y="6384925"/>
            <a:ext cx="2895600" cy="476250"/>
          </a:xfrm>
          <a:prstGeom prst="rect">
            <a:avLst/>
          </a:prstGeom>
          <a:noFill/>
          <a:ln w="9525">
            <a:noFill/>
            <a:miter lim="800000"/>
            <a:headEnd/>
            <a:tailEnd/>
          </a:ln>
          <a:effectLst/>
        </p:spPr>
        <p:txBody>
          <a:bodyPr/>
          <a:lstStyle/>
          <a:p>
            <a:endParaRPr lang="en-US" sz="1000" b="0">
              <a:effectLst/>
              <a:ea typeface="ＭＳ Ｐゴシック" pitchFamily="1" charset="-128"/>
            </a:endParaRPr>
          </a:p>
        </p:txBody>
      </p:sp>
      <p:sp>
        <p:nvSpPr>
          <p:cNvPr id="460812" name="Text Box 12"/>
          <p:cNvSpPr txBox="1">
            <a:spLocks noChangeArrowheads="1"/>
          </p:cNvSpPr>
          <p:nvPr/>
        </p:nvSpPr>
        <p:spPr bwMode="auto">
          <a:xfrm>
            <a:off x="0" y="1219200"/>
            <a:ext cx="9144000" cy="457200"/>
          </a:xfrm>
          <a:prstGeom prst="rect">
            <a:avLst/>
          </a:prstGeom>
          <a:noFill/>
          <a:ln w="9525">
            <a:noFill/>
            <a:miter lim="800000"/>
            <a:headEnd/>
            <a:tailEnd/>
          </a:ln>
        </p:spPr>
        <p:txBody>
          <a:bodyPr>
            <a:spAutoFit/>
          </a:bodyPr>
          <a:lstStyle/>
          <a:p>
            <a:pPr eaLnBrk="0" hangingPunct="0">
              <a:spcBef>
                <a:spcPct val="50000"/>
              </a:spcBef>
            </a:pPr>
            <a:endParaRPr lang="en-US" sz="2400" b="0">
              <a:solidFill>
                <a:schemeClr val="tx1"/>
              </a:solidFill>
              <a:effectLst/>
              <a:ea typeface="ＭＳ Ｐゴシック" pitchFamily="1" charset="-128"/>
            </a:endParaRPr>
          </a:p>
        </p:txBody>
      </p:sp>
      <p:sp>
        <p:nvSpPr>
          <p:cNvPr id="460814" name="Text Box 14"/>
          <p:cNvSpPr txBox="1">
            <a:spLocks noChangeArrowheads="1"/>
          </p:cNvSpPr>
          <p:nvPr/>
        </p:nvSpPr>
        <p:spPr bwMode="auto">
          <a:xfrm>
            <a:off x="8210550" y="6448425"/>
            <a:ext cx="923925" cy="274638"/>
          </a:xfrm>
          <a:prstGeom prst="rect">
            <a:avLst/>
          </a:prstGeom>
          <a:noFill/>
          <a:ln w="9525">
            <a:noFill/>
            <a:miter lim="800000"/>
            <a:headEnd/>
            <a:tailEnd/>
          </a:ln>
          <a:effectLst/>
        </p:spPr>
        <p:txBody>
          <a:bodyPr wrap="none">
            <a:spAutoFit/>
          </a:bodyPr>
          <a:lstStyle/>
          <a:p>
            <a:r>
              <a:rPr lang="en-US" sz="1200">
                <a:effectLst/>
              </a:rPr>
              <a:t>End Show</a:t>
            </a:r>
          </a:p>
        </p:txBody>
      </p:sp>
      <p:sp>
        <p:nvSpPr>
          <p:cNvPr id="460815" name="Rectangle 15">
            <a:hlinkClick r:id="" action="ppaction://hlinkshowjump?jump=endshow"/>
          </p:cNvPr>
          <p:cNvSpPr>
            <a:spLocks noChangeArrowheads="1"/>
          </p:cNvSpPr>
          <p:nvPr/>
        </p:nvSpPr>
        <p:spPr bwMode="auto">
          <a:xfrm>
            <a:off x="8053388" y="6346825"/>
            <a:ext cx="1147762" cy="549275"/>
          </a:xfrm>
          <a:prstGeom prst="rect">
            <a:avLst/>
          </a:prstGeom>
          <a:solidFill>
            <a:srgbClr val="FFFF00">
              <a:alpha val="0"/>
            </a:srgbClr>
          </a:solidFill>
          <a:ln w="9525">
            <a:noFill/>
            <a:miter lim="800000"/>
            <a:headEnd/>
            <a:tailEnd/>
          </a:ln>
          <a:effectLst/>
        </p:spPr>
        <p:txBody>
          <a:bodyPr wrap="none" anchor="ctr"/>
          <a:lstStyle/>
          <a:p>
            <a:endParaRPr lang="en-US"/>
          </a:p>
        </p:txBody>
      </p:sp>
      <p:sp>
        <p:nvSpPr>
          <p:cNvPr id="460816" name="Rectangle 16"/>
          <p:cNvSpPr>
            <a:spLocks noChangeArrowheads="1"/>
          </p:cNvSpPr>
          <p:nvPr/>
        </p:nvSpPr>
        <p:spPr bwMode="auto">
          <a:xfrm>
            <a:off x="1776413" y="0"/>
            <a:ext cx="2012950" cy="366713"/>
          </a:xfrm>
          <a:prstGeom prst="rect">
            <a:avLst/>
          </a:prstGeom>
          <a:noFill/>
          <a:ln w="9525">
            <a:noFill/>
            <a:miter lim="800000"/>
            <a:headEnd/>
            <a:tailEnd/>
          </a:ln>
          <a:effectLst/>
        </p:spPr>
        <p:txBody>
          <a:bodyPr wrap="none">
            <a:spAutoFit/>
          </a:bodyPr>
          <a:lstStyle/>
          <a:p>
            <a:r>
              <a:rPr lang="en-US" sz="1800">
                <a:solidFill>
                  <a:srgbClr val="FF0000"/>
                </a:solidFill>
                <a:effectLst/>
              </a:rPr>
              <a:t>30-3 Amphibians</a:t>
            </a:r>
          </a:p>
        </p:txBody>
      </p:sp>
      <p:pic>
        <p:nvPicPr>
          <p:cNvPr id="460817" name="Picture 17" descr="arrow"/>
          <p:cNvPicPr>
            <a:picLocks noChangeAspect="1" noChangeArrowheads="1"/>
          </p:cNvPicPr>
          <p:nvPr/>
        </p:nvPicPr>
        <p:blipFill>
          <a:blip r:embed="rId15" cstate="print"/>
          <a:srcRect/>
          <a:stretch>
            <a:fillRect/>
          </a:stretch>
        </p:blipFill>
        <p:spPr bwMode="auto">
          <a:xfrm>
            <a:off x="3746500" y="101600"/>
            <a:ext cx="317500" cy="190500"/>
          </a:xfrm>
          <a:prstGeom prst="rect">
            <a:avLst/>
          </a:prstGeom>
          <a:noFill/>
          <a:ln w="9525">
            <a:noFill/>
            <a:miter lim="800000"/>
            <a:headEnd/>
            <a:tailEnd/>
          </a:ln>
        </p:spPr>
      </p:pic>
      <p:pic>
        <p:nvPicPr>
          <p:cNvPr id="460821" name="Picture 21" descr="logo_ph"/>
          <p:cNvPicPr>
            <a:picLocks noChangeAspect="1" noChangeArrowheads="1"/>
          </p:cNvPicPr>
          <p:nvPr/>
        </p:nvPicPr>
        <p:blipFill>
          <a:blip r:embed="rId16" cstate="print"/>
          <a:srcRect/>
          <a:stretch>
            <a:fillRect/>
          </a:stretch>
        </p:blipFill>
        <p:spPr bwMode="auto">
          <a:xfrm>
            <a:off x="161925" y="6267450"/>
            <a:ext cx="588963" cy="446088"/>
          </a:xfrm>
          <a:prstGeom prst="rect">
            <a:avLst/>
          </a:prstGeom>
          <a:noFill/>
        </p:spPr>
      </p:pic>
      <p:sp>
        <p:nvSpPr>
          <p:cNvPr id="460825" name="Rectangle 25"/>
          <p:cNvSpPr>
            <a:spLocks noChangeArrowheads="1"/>
          </p:cNvSpPr>
          <p:nvPr/>
        </p:nvSpPr>
        <p:spPr bwMode="auto">
          <a:xfrm>
            <a:off x="6816725" y="5967413"/>
            <a:ext cx="2286000" cy="476250"/>
          </a:xfrm>
          <a:prstGeom prst="rect">
            <a:avLst/>
          </a:prstGeom>
          <a:noFill/>
          <a:ln w="9525">
            <a:noFill/>
            <a:miter lim="800000"/>
            <a:headEnd/>
            <a:tailEnd/>
          </a:ln>
          <a:effectLst/>
        </p:spPr>
        <p:txBody>
          <a:bodyPr/>
          <a:lstStyle/>
          <a:p>
            <a:pPr algn="r"/>
            <a:r>
              <a:rPr lang="en-US" sz="1200">
                <a:effectLst/>
                <a:ea typeface="ＭＳ Ｐゴシック" pitchFamily="1" charset="-128"/>
              </a:rPr>
              <a:t>Slide </a:t>
            </a:r>
          </a:p>
          <a:p>
            <a:pPr algn="r"/>
            <a:fld id="{6D8A5FA0-BF36-4E25-A63B-D147431AF11E}" type="slidenum">
              <a:rPr lang="en-US" sz="1200">
                <a:effectLst/>
                <a:ea typeface="ＭＳ Ｐゴシック" pitchFamily="1" charset="-128"/>
              </a:rPr>
              <a:pPr algn="r"/>
              <a:t>‹#›</a:t>
            </a:fld>
            <a:r>
              <a:rPr lang="en-US" sz="1200">
                <a:effectLst/>
                <a:ea typeface="ＭＳ Ｐゴシック" pitchFamily="1" charset="-128"/>
              </a:rPr>
              <a:t> of 47</a:t>
            </a:r>
            <a:endParaRPr lang="en-US" sz="1400">
              <a:effectLst/>
              <a:ea typeface="ＭＳ Ｐゴシック" pitchFamily="1" charset="-128"/>
            </a:endParaRPr>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iming>
    <p:tnLst>
      <p:par>
        <p:cTn id="1" dur="indefinite" restart="never" nodeType="tmRoot"/>
      </p:par>
    </p:tnLst>
  </p:timing>
  <p:hf sldNum="0" hdr="0" dt="0"/>
  <p:txStyles>
    <p:titleStyle>
      <a:lvl1pPr algn="l" rtl="0" fontAlgn="base">
        <a:spcBef>
          <a:spcPct val="0"/>
        </a:spcBef>
        <a:spcAft>
          <a:spcPct val="0"/>
        </a:spcAft>
        <a:defRPr b="1">
          <a:solidFill>
            <a:srgbClr val="000080"/>
          </a:solidFill>
          <a:latin typeface="+mj-lt"/>
          <a:ea typeface="+mj-ea"/>
          <a:cs typeface="+mj-cs"/>
        </a:defRPr>
      </a:lvl1pPr>
      <a:lvl2pPr algn="l" rtl="0" fontAlgn="base">
        <a:spcBef>
          <a:spcPct val="0"/>
        </a:spcBef>
        <a:spcAft>
          <a:spcPct val="0"/>
        </a:spcAft>
        <a:defRPr b="1">
          <a:solidFill>
            <a:srgbClr val="000080"/>
          </a:solidFill>
          <a:latin typeface="Arial" charset="0"/>
          <a:ea typeface="ＭＳ Ｐゴシック" pitchFamily="1" charset="-128"/>
        </a:defRPr>
      </a:lvl2pPr>
      <a:lvl3pPr algn="l" rtl="0" fontAlgn="base">
        <a:spcBef>
          <a:spcPct val="0"/>
        </a:spcBef>
        <a:spcAft>
          <a:spcPct val="0"/>
        </a:spcAft>
        <a:defRPr b="1">
          <a:solidFill>
            <a:srgbClr val="000080"/>
          </a:solidFill>
          <a:latin typeface="Arial" charset="0"/>
          <a:ea typeface="ＭＳ Ｐゴシック" pitchFamily="1" charset="-128"/>
        </a:defRPr>
      </a:lvl3pPr>
      <a:lvl4pPr algn="l" rtl="0" fontAlgn="base">
        <a:spcBef>
          <a:spcPct val="0"/>
        </a:spcBef>
        <a:spcAft>
          <a:spcPct val="0"/>
        </a:spcAft>
        <a:defRPr b="1">
          <a:solidFill>
            <a:srgbClr val="000080"/>
          </a:solidFill>
          <a:latin typeface="Arial" charset="0"/>
          <a:ea typeface="ＭＳ Ｐゴシック" pitchFamily="1" charset="-128"/>
        </a:defRPr>
      </a:lvl4pPr>
      <a:lvl5pPr algn="l" rtl="0" fontAlgn="base">
        <a:spcBef>
          <a:spcPct val="0"/>
        </a:spcBef>
        <a:spcAft>
          <a:spcPct val="0"/>
        </a:spcAft>
        <a:defRPr b="1">
          <a:solidFill>
            <a:srgbClr val="000080"/>
          </a:solidFill>
          <a:latin typeface="Arial" charset="0"/>
          <a:ea typeface="ＭＳ Ｐゴシック" pitchFamily="1" charset="-128"/>
        </a:defRPr>
      </a:lvl5pPr>
      <a:lvl6pPr marL="457200" algn="l" rtl="0" fontAlgn="base">
        <a:spcBef>
          <a:spcPct val="0"/>
        </a:spcBef>
        <a:spcAft>
          <a:spcPct val="0"/>
        </a:spcAft>
        <a:defRPr b="1">
          <a:solidFill>
            <a:srgbClr val="000080"/>
          </a:solidFill>
          <a:latin typeface="Arial" charset="0"/>
          <a:ea typeface="ＭＳ Ｐゴシック" pitchFamily="1" charset="-128"/>
        </a:defRPr>
      </a:lvl6pPr>
      <a:lvl7pPr marL="914400" algn="l" rtl="0" fontAlgn="base">
        <a:spcBef>
          <a:spcPct val="0"/>
        </a:spcBef>
        <a:spcAft>
          <a:spcPct val="0"/>
        </a:spcAft>
        <a:defRPr b="1">
          <a:solidFill>
            <a:srgbClr val="000080"/>
          </a:solidFill>
          <a:latin typeface="Arial" charset="0"/>
          <a:ea typeface="ＭＳ Ｐゴシック" pitchFamily="1" charset="-128"/>
        </a:defRPr>
      </a:lvl7pPr>
      <a:lvl8pPr marL="1371600" algn="l" rtl="0" fontAlgn="base">
        <a:spcBef>
          <a:spcPct val="0"/>
        </a:spcBef>
        <a:spcAft>
          <a:spcPct val="0"/>
        </a:spcAft>
        <a:defRPr b="1">
          <a:solidFill>
            <a:srgbClr val="000080"/>
          </a:solidFill>
          <a:latin typeface="Arial" charset="0"/>
          <a:ea typeface="ＭＳ Ｐゴシック" pitchFamily="1" charset="-128"/>
        </a:defRPr>
      </a:lvl8pPr>
      <a:lvl9pPr marL="1828800" algn="l" rtl="0" fontAlgn="base">
        <a:spcBef>
          <a:spcPct val="0"/>
        </a:spcBef>
        <a:spcAft>
          <a:spcPct val="0"/>
        </a:spcAft>
        <a:defRPr b="1">
          <a:solidFill>
            <a:srgbClr val="000080"/>
          </a:solidFill>
          <a:latin typeface="Arial" charset="0"/>
          <a:ea typeface="ＭＳ Ｐゴシック" pitchFamily="1" charset="-128"/>
        </a:defRPr>
      </a:lvl9pPr>
    </p:titleStyle>
    <p:bodyStyle>
      <a:lvl1pPr algn="l" rtl="0" fontAlgn="base">
        <a:spcBef>
          <a:spcPct val="0"/>
        </a:spcBef>
        <a:spcAft>
          <a:spcPct val="50000"/>
        </a:spcAft>
        <a:defRPr sz="3200" b="1">
          <a:solidFill>
            <a:srgbClr val="000080"/>
          </a:solidFill>
          <a:latin typeface="+mn-lt"/>
          <a:ea typeface="+mn-ea"/>
          <a:cs typeface="+mn-cs"/>
        </a:defRPr>
      </a:lvl1pPr>
      <a:lvl2pPr marL="114300" algn="l" rtl="0" fontAlgn="base">
        <a:lnSpc>
          <a:spcPct val="85000"/>
        </a:lnSpc>
        <a:spcBef>
          <a:spcPct val="0"/>
        </a:spcBef>
        <a:spcAft>
          <a:spcPct val="50000"/>
        </a:spcAft>
        <a:defRPr sz="2800" b="1">
          <a:solidFill>
            <a:srgbClr val="006400"/>
          </a:solidFill>
          <a:latin typeface="+mn-lt"/>
          <a:ea typeface="+mn-ea"/>
        </a:defRPr>
      </a:lvl2pPr>
      <a:lvl3pPr marL="400050" algn="l" rtl="0" fontAlgn="base">
        <a:spcBef>
          <a:spcPct val="35000"/>
        </a:spcBef>
        <a:spcAft>
          <a:spcPct val="25000"/>
        </a:spcAft>
        <a:buFont typeface="Arial" charset="0"/>
        <a:defRPr sz="2800">
          <a:solidFill>
            <a:schemeClr val="tx1"/>
          </a:solidFill>
          <a:latin typeface="+mn-lt"/>
          <a:ea typeface="+mn-ea"/>
        </a:defRPr>
      </a:lvl3pPr>
      <a:lvl4pPr marL="914400" indent="-231775" algn="l" rtl="0" fontAlgn="base">
        <a:spcBef>
          <a:spcPct val="35000"/>
        </a:spcBef>
        <a:spcAft>
          <a:spcPct val="25000"/>
        </a:spcAft>
        <a:buSzPct val="125000"/>
        <a:buChar char="•"/>
        <a:defRPr sz="2800">
          <a:solidFill>
            <a:schemeClr val="tx1"/>
          </a:solidFill>
          <a:latin typeface="+mn-lt"/>
          <a:ea typeface="+mn-ea"/>
        </a:defRPr>
      </a:lvl4pPr>
      <a:lvl5pPr marL="1252538" indent="3175" algn="l" rtl="0" fontAlgn="base">
        <a:spcBef>
          <a:spcPct val="35000"/>
        </a:spcBef>
        <a:spcAft>
          <a:spcPct val="25000"/>
        </a:spcAft>
        <a:buSzPct val="125000"/>
        <a:buFont typeface="Wingdings" pitchFamily="2" charset="2"/>
        <a:defRPr sz="2800">
          <a:solidFill>
            <a:schemeClr val="tx1"/>
          </a:solidFill>
          <a:latin typeface="+mn-lt"/>
          <a:ea typeface="+mn-ea"/>
        </a:defRPr>
      </a:lvl5pPr>
      <a:lvl6pPr marL="1709738" indent="3175" algn="l" rtl="0" fontAlgn="base">
        <a:spcBef>
          <a:spcPct val="35000"/>
        </a:spcBef>
        <a:spcAft>
          <a:spcPct val="25000"/>
        </a:spcAft>
        <a:buSzPct val="125000"/>
        <a:buFont typeface="Wingdings" pitchFamily="2" charset="2"/>
        <a:defRPr sz="2800">
          <a:solidFill>
            <a:schemeClr val="tx1"/>
          </a:solidFill>
          <a:latin typeface="+mn-lt"/>
          <a:ea typeface="+mn-ea"/>
        </a:defRPr>
      </a:lvl6pPr>
      <a:lvl7pPr marL="2166938" indent="3175" algn="l" rtl="0" fontAlgn="base">
        <a:spcBef>
          <a:spcPct val="35000"/>
        </a:spcBef>
        <a:spcAft>
          <a:spcPct val="25000"/>
        </a:spcAft>
        <a:buSzPct val="125000"/>
        <a:buFont typeface="Wingdings" pitchFamily="2" charset="2"/>
        <a:defRPr sz="2800">
          <a:solidFill>
            <a:schemeClr val="tx1"/>
          </a:solidFill>
          <a:latin typeface="+mn-lt"/>
          <a:ea typeface="+mn-ea"/>
        </a:defRPr>
      </a:lvl7pPr>
      <a:lvl8pPr marL="2624138" indent="3175" algn="l" rtl="0" fontAlgn="base">
        <a:spcBef>
          <a:spcPct val="35000"/>
        </a:spcBef>
        <a:spcAft>
          <a:spcPct val="25000"/>
        </a:spcAft>
        <a:buSzPct val="125000"/>
        <a:buFont typeface="Wingdings" pitchFamily="2" charset="2"/>
        <a:defRPr sz="2800">
          <a:solidFill>
            <a:schemeClr val="tx1"/>
          </a:solidFill>
          <a:latin typeface="+mn-lt"/>
          <a:ea typeface="+mn-ea"/>
        </a:defRPr>
      </a:lvl8pPr>
      <a:lvl9pPr marL="3081338" indent="3175" algn="l" rtl="0" fontAlgn="base">
        <a:spcBef>
          <a:spcPct val="35000"/>
        </a:spcBef>
        <a:spcAft>
          <a:spcPct val="25000"/>
        </a:spcAft>
        <a:buSzPct val="125000"/>
        <a:buFont typeface="Wingdings" pitchFamily="2" charset="2"/>
        <a:defRPr sz="28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12.xml"/><Relationship Id="rId4" Type="http://schemas.openxmlformats.org/officeDocument/2006/relationships/hyperlink" Target="Resources/Movies/vafrogan.mov"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68.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3" Type="http://schemas.openxmlformats.org/officeDocument/2006/relationships/hyperlink" Target="Resources/ch30_sectn03_quiz.qtb" TargetMode="External"/><Relationship Id="rId2" Type="http://schemas.openxmlformats.org/officeDocument/2006/relationships/notesSlide" Target="../notesSlides/notesSlide42.xml"/><Relationship Id="rId1" Type="http://schemas.openxmlformats.org/officeDocument/2006/relationships/slideLayout" Target="../slideLayouts/slideLayout145.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156.xml"/><Relationship Id="rId4" Type="http://schemas.openxmlformats.org/officeDocument/2006/relationships/image" Target="../media/image28.png"/></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156.xml"/><Relationship Id="rId4" Type="http://schemas.openxmlformats.org/officeDocument/2006/relationships/image" Target="../media/image29.png"/></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56.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56.xml"/><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156.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79883" name="Rectangle 11"/>
          <p:cNvSpPr>
            <a:spLocks noGrp="1" noChangeArrowheads="1"/>
          </p:cNvSpPr>
          <p:nvPr>
            <p:ph type="title"/>
          </p:nvPr>
        </p:nvSpPr>
        <p:spPr/>
        <p:txBody>
          <a:bodyPr/>
          <a:lstStyle/>
          <a:p>
            <a:r>
              <a:rPr lang="en-US"/>
              <a:t>Biology</a:t>
            </a:r>
          </a:p>
        </p:txBody>
      </p:sp>
      <p:pic>
        <p:nvPicPr>
          <p:cNvPr id="79886" name="Picture 14" descr="biobookcover"/>
          <p:cNvPicPr>
            <a:picLocks noChangeAspect="1" noChangeArrowheads="1"/>
          </p:cNvPicPr>
          <p:nvPr/>
        </p:nvPicPr>
        <p:blipFill>
          <a:blip r:embed="rId3" cstate="print"/>
          <a:srcRect/>
          <a:stretch>
            <a:fillRect/>
          </a:stretch>
        </p:blipFill>
        <p:spPr bwMode="auto">
          <a:xfrm>
            <a:off x="2095500" y="396875"/>
            <a:ext cx="4889500" cy="598487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26083" name="Rectangle 1027"/>
          <p:cNvSpPr>
            <a:spLocks noGrp="1" noChangeArrowheads="1"/>
          </p:cNvSpPr>
          <p:nvPr>
            <p:ph type="title"/>
          </p:nvPr>
        </p:nvSpPr>
        <p:spPr/>
        <p:txBody>
          <a:bodyPr/>
          <a:lstStyle/>
          <a:p>
            <a:r>
              <a:rPr lang="en-US"/>
              <a:t>Evolution of Amphibians</a:t>
            </a:r>
          </a:p>
        </p:txBody>
      </p:sp>
      <p:sp>
        <p:nvSpPr>
          <p:cNvPr id="1326084" name="Rectangle 1028"/>
          <p:cNvSpPr>
            <a:spLocks noGrp="1" noChangeArrowheads="1"/>
          </p:cNvSpPr>
          <p:nvPr>
            <p:ph type="body" idx="1"/>
          </p:nvPr>
        </p:nvSpPr>
        <p:spPr/>
        <p:txBody>
          <a:bodyPr/>
          <a:lstStyle/>
          <a:p>
            <a:r>
              <a:rPr lang="en-US"/>
              <a:t>In many adult amphibians, the internal surfaces of the lungs are richly supplied with blood vessels and folds that increase surface area.</a:t>
            </a:r>
          </a:p>
        </p:txBody>
      </p:sp>
      <p:pic>
        <p:nvPicPr>
          <p:cNvPr id="1326088" name="Picture 1032" descr="ch30_section03_slide8_0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81288" y="2336800"/>
            <a:ext cx="3660775" cy="3725863"/>
          </a:xfrm>
          <a:prstGeom prst="rect">
            <a:avLst/>
          </a:prstGeom>
          <a:noFill/>
        </p:spPr>
      </p:pic>
      <p:sp>
        <p:nvSpPr>
          <p:cNvPr id="1326091" name="Line 1035"/>
          <p:cNvSpPr>
            <a:spLocks noChangeShapeType="1"/>
          </p:cNvSpPr>
          <p:nvPr/>
        </p:nvSpPr>
        <p:spPr bwMode="auto">
          <a:xfrm flipH="1" flipV="1">
            <a:off x="1887538" y="4035425"/>
            <a:ext cx="1885950" cy="508000"/>
          </a:xfrm>
          <a:prstGeom prst="line">
            <a:avLst/>
          </a:prstGeom>
          <a:noFill/>
          <a:ln w="9525">
            <a:noFill/>
            <a:round/>
            <a:headEnd/>
            <a:tailEnd/>
          </a:ln>
          <a:effectLst/>
        </p:spPr>
        <p:txBody>
          <a:bodyPr/>
          <a:lstStyle/>
          <a:p>
            <a:endParaRPr lang="en-US"/>
          </a:p>
        </p:txBody>
      </p:sp>
      <p:sp>
        <p:nvSpPr>
          <p:cNvPr id="1326097" name="Text Box 1041"/>
          <p:cNvSpPr txBox="1">
            <a:spLocks noChangeArrowheads="1"/>
          </p:cNvSpPr>
          <p:nvPr/>
        </p:nvSpPr>
        <p:spPr bwMode="auto">
          <a:xfrm>
            <a:off x="3236913" y="6065838"/>
            <a:ext cx="2797175" cy="457200"/>
          </a:xfrm>
          <a:prstGeom prst="rect">
            <a:avLst/>
          </a:prstGeom>
          <a:noFill/>
          <a:ln w="9525">
            <a:noFill/>
            <a:miter lim="800000"/>
            <a:headEnd/>
            <a:tailEnd/>
          </a:ln>
          <a:effectLst/>
        </p:spPr>
        <p:txBody>
          <a:bodyPr>
            <a:spAutoFit/>
          </a:bodyPr>
          <a:lstStyle/>
          <a:p>
            <a:pPr algn="ctr">
              <a:spcBef>
                <a:spcPct val="50000"/>
              </a:spcBef>
            </a:pPr>
            <a:r>
              <a:rPr lang="en-US" sz="2400">
                <a:solidFill>
                  <a:schemeClr val="tx1"/>
                </a:solidFill>
                <a:effectLst/>
              </a:rPr>
              <a:t>Lungs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29826" name="Rectangle 2"/>
          <p:cNvSpPr>
            <a:spLocks noGrp="1" noChangeArrowheads="1"/>
          </p:cNvSpPr>
          <p:nvPr>
            <p:ph type="title"/>
          </p:nvPr>
        </p:nvSpPr>
        <p:spPr/>
        <p:txBody>
          <a:bodyPr/>
          <a:lstStyle/>
          <a:p>
            <a:r>
              <a:rPr lang="en-US"/>
              <a:t>Form and Function in Amphibians</a:t>
            </a:r>
          </a:p>
        </p:txBody>
      </p:sp>
      <p:sp>
        <p:nvSpPr>
          <p:cNvPr id="1229827" name="Rectangle 3"/>
          <p:cNvSpPr>
            <a:spLocks noGrp="1" noChangeArrowheads="1"/>
          </p:cNvSpPr>
          <p:nvPr>
            <p:ph type="body" idx="1"/>
          </p:nvPr>
        </p:nvSpPr>
        <p:spPr>
          <a:noFill/>
        </p:spPr>
        <p:txBody>
          <a:bodyPr/>
          <a:lstStyle/>
          <a:p>
            <a:r>
              <a:rPr lang="en-US"/>
              <a:t>Form and Function in Amphibians</a:t>
            </a:r>
          </a:p>
          <a:p>
            <a:pPr lvl="2"/>
            <a:r>
              <a:rPr lang="en-US"/>
              <a:t>The class Amphibia is relatively small and diverse.</a:t>
            </a:r>
          </a:p>
          <a:p>
            <a:pPr lvl="1"/>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601090" name="Rectangle 2"/>
          <p:cNvSpPr>
            <a:spLocks noGrp="1" noChangeArrowheads="1"/>
          </p:cNvSpPr>
          <p:nvPr>
            <p:ph type="title"/>
          </p:nvPr>
        </p:nvSpPr>
        <p:spPr/>
        <p:txBody>
          <a:bodyPr/>
          <a:lstStyle/>
          <a:p>
            <a:r>
              <a:rPr lang="en-US"/>
              <a:t>Form and Function in Amphibians</a:t>
            </a:r>
          </a:p>
        </p:txBody>
      </p:sp>
      <p:sp>
        <p:nvSpPr>
          <p:cNvPr id="601091" name="Rectangle 3"/>
          <p:cNvSpPr>
            <a:spLocks noGrp="1" noChangeArrowheads="1"/>
          </p:cNvSpPr>
          <p:nvPr>
            <p:ph type="body" idx="1"/>
          </p:nvPr>
        </p:nvSpPr>
        <p:spPr>
          <a:noFill/>
        </p:spPr>
        <p:txBody>
          <a:bodyPr/>
          <a:lstStyle/>
          <a:p>
            <a:pPr lvl="1"/>
            <a:r>
              <a:rPr lang="en-US"/>
              <a:t>Feeding</a:t>
            </a:r>
          </a:p>
          <a:p>
            <a:pPr lvl="2"/>
            <a:r>
              <a:rPr lang="en-US"/>
              <a:t>Tadpoles are typically filter feeders or herbivores that graze on algae.</a:t>
            </a:r>
          </a:p>
          <a:p>
            <a:pPr lvl="2"/>
            <a:r>
              <a:rPr lang="en-US"/>
              <a:t>Their intestines help break down hard-to-digest plant material and are usually filled with food.</a:t>
            </a:r>
          </a:p>
          <a:p>
            <a:pPr lvl="2"/>
            <a:r>
              <a:rPr lang="en-US"/>
              <a:t>The feeding apparatus and digestive tract of adults are meat-eating structures.</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109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10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240066" name="Rectangle 2"/>
          <p:cNvSpPr>
            <a:spLocks noGrp="1" noChangeArrowheads="1"/>
          </p:cNvSpPr>
          <p:nvPr>
            <p:ph type="title"/>
          </p:nvPr>
        </p:nvSpPr>
        <p:spPr/>
        <p:txBody>
          <a:bodyPr/>
          <a:lstStyle/>
          <a:p>
            <a:r>
              <a:rPr lang="en-US"/>
              <a:t>Form and Function in Amphibians</a:t>
            </a:r>
          </a:p>
        </p:txBody>
      </p:sp>
      <p:sp>
        <p:nvSpPr>
          <p:cNvPr id="1240067" name="Rectangle 3"/>
          <p:cNvSpPr>
            <a:spLocks noGrp="1" noChangeArrowheads="1"/>
          </p:cNvSpPr>
          <p:nvPr>
            <p:ph type="body" idx="1"/>
          </p:nvPr>
        </p:nvSpPr>
        <p:spPr/>
        <p:txBody>
          <a:bodyPr/>
          <a:lstStyle/>
          <a:p>
            <a:endParaRPr lang="en-US"/>
          </a:p>
          <a:p>
            <a:endParaRPr lang="en-US"/>
          </a:p>
          <a:p>
            <a:endParaRPr lang="en-US"/>
          </a:p>
        </p:txBody>
      </p:sp>
      <p:sp>
        <p:nvSpPr>
          <p:cNvPr id="1240068" name="Text Box 4"/>
          <p:cNvSpPr txBox="1">
            <a:spLocks noChangeArrowheads="1"/>
          </p:cNvSpPr>
          <p:nvPr/>
        </p:nvSpPr>
        <p:spPr bwMode="auto">
          <a:xfrm>
            <a:off x="301625" y="1206500"/>
            <a:ext cx="2746375" cy="519113"/>
          </a:xfrm>
          <a:prstGeom prst="rect">
            <a:avLst/>
          </a:prstGeom>
          <a:noFill/>
          <a:ln w="9525">
            <a:noFill/>
            <a:miter lim="800000"/>
            <a:headEnd/>
            <a:tailEnd/>
          </a:ln>
          <a:effectLst/>
        </p:spPr>
        <p:txBody>
          <a:bodyPr>
            <a:spAutoFit/>
          </a:bodyPr>
          <a:lstStyle/>
          <a:p>
            <a:pPr>
              <a:spcBef>
                <a:spcPct val="50000"/>
              </a:spcBef>
            </a:pPr>
            <a:r>
              <a:rPr lang="en-US" b="0">
                <a:solidFill>
                  <a:schemeClr val="tx1"/>
                </a:solidFill>
                <a:effectLst/>
              </a:rPr>
              <a:t>Frog Anatomy</a:t>
            </a:r>
          </a:p>
        </p:txBody>
      </p:sp>
      <p:pic>
        <p:nvPicPr>
          <p:cNvPr id="1240078" name="Picture 14" descr="ch30_section03_slide11"/>
          <p:cNvPicPr>
            <a:picLocks noChangeAspect="1" noChangeArrowheads="1"/>
          </p:cNvPicPr>
          <p:nvPr/>
        </p:nvPicPr>
        <p:blipFill>
          <a:blip r:embed="rId3" cstate="print"/>
          <a:srcRect/>
          <a:stretch>
            <a:fillRect/>
          </a:stretch>
        </p:blipFill>
        <p:spPr bwMode="auto">
          <a:xfrm>
            <a:off x="3173413" y="703263"/>
            <a:ext cx="2755900" cy="5754687"/>
          </a:xfrm>
          <a:prstGeom prst="rect">
            <a:avLst/>
          </a:prstGeom>
          <a:noFill/>
        </p:spPr>
      </p:pic>
      <p:sp>
        <p:nvSpPr>
          <p:cNvPr id="1240081" name="Rectangle 17">
            <a:hlinkClick r:id="rId4" action="ppaction://hlinkfile"/>
          </p:cNvPr>
          <p:cNvSpPr>
            <a:spLocks noChangeArrowheads="1"/>
          </p:cNvSpPr>
          <p:nvPr/>
        </p:nvSpPr>
        <p:spPr bwMode="auto">
          <a:xfrm>
            <a:off x="0" y="0"/>
            <a:ext cx="1916113" cy="1077913"/>
          </a:xfrm>
          <a:prstGeom prst="rect">
            <a:avLst/>
          </a:prstGeom>
          <a:no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42116" name="Rectangle 4"/>
          <p:cNvSpPr>
            <a:spLocks noGrp="1" noChangeArrowheads="1"/>
          </p:cNvSpPr>
          <p:nvPr>
            <p:ph type="title"/>
          </p:nvPr>
        </p:nvSpPr>
        <p:spPr/>
        <p:txBody>
          <a:bodyPr/>
          <a:lstStyle/>
          <a:p>
            <a:r>
              <a:rPr lang="en-US"/>
              <a:t>Form and Function in Amphibians</a:t>
            </a:r>
          </a:p>
        </p:txBody>
      </p:sp>
      <p:sp>
        <p:nvSpPr>
          <p:cNvPr id="1242117" name="Rectangle 5"/>
          <p:cNvSpPr>
            <a:spLocks noGrp="1" noChangeArrowheads="1"/>
          </p:cNvSpPr>
          <p:nvPr>
            <p:ph type="body" idx="1"/>
          </p:nvPr>
        </p:nvSpPr>
        <p:spPr/>
        <p:txBody>
          <a:bodyPr/>
          <a:lstStyle/>
          <a:p>
            <a:r>
              <a:rPr lang="en-US"/>
              <a:t>Adult amphibians are almost entirely carnivorous.</a:t>
            </a:r>
          </a:p>
          <a:p>
            <a:r>
              <a:rPr lang="en-US"/>
              <a:t>Many salamanders and frogs have long, sticky tongues specialized to capture insects.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421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4"/>
          <p:cNvSpPr>
            <a:spLocks noGrp="1"/>
          </p:cNvSpPr>
          <p:nvPr>
            <p:ph type="ftr" sz="quarter" idx="11"/>
          </p:nvPr>
        </p:nvSpPr>
        <p:spPr/>
        <p:txBody>
          <a:bodyPr/>
          <a:lstStyle/>
          <a:p>
            <a:r>
              <a:rPr lang="en-US"/>
              <a:t>Copyright Pearson Prentice Hall</a:t>
            </a:r>
          </a:p>
        </p:txBody>
      </p:sp>
      <p:pic>
        <p:nvPicPr>
          <p:cNvPr id="1244181" name="Picture 21"/>
          <p:cNvPicPr>
            <a:picLocks noChangeAspect="1" noChangeArrowheads="1"/>
          </p:cNvPicPr>
          <p:nvPr/>
        </p:nvPicPr>
        <p:blipFill>
          <a:blip r:embed="rId3" cstate="print"/>
          <a:srcRect t="4626" b="12822"/>
          <a:stretch>
            <a:fillRect/>
          </a:stretch>
        </p:blipFill>
        <p:spPr bwMode="auto">
          <a:xfrm>
            <a:off x="5002213" y="568325"/>
            <a:ext cx="2771775" cy="5692775"/>
          </a:xfrm>
          <a:prstGeom prst="rect">
            <a:avLst/>
          </a:prstGeom>
          <a:noFill/>
          <a:ln w="9525">
            <a:noFill/>
            <a:miter lim="800000"/>
            <a:headEnd/>
            <a:tailEnd/>
          </a:ln>
          <a:effectLst/>
        </p:spPr>
      </p:pic>
      <p:sp>
        <p:nvSpPr>
          <p:cNvPr id="1244165" name="Rectangle 5"/>
          <p:cNvSpPr>
            <a:spLocks noGrp="1" noChangeArrowheads="1"/>
          </p:cNvSpPr>
          <p:nvPr>
            <p:ph type="title"/>
          </p:nvPr>
        </p:nvSpPr>
        <p:spPr/>
        <p:txBody>
          <a:bodyPr/>
          <a:lstStyle/>
          <a:p>
            <a:r>
              <a:rPr lang="en-US"/>
              <a:t>Form and Function in Amphibians</a:t>
            </a:r>
          </a:p>
        </p:txBody>
      </p:sp>
      <p:sp>
        <p:nvSpPr>
          <p:cNvPr id="1244166" name="Rectangle 6"/>
          <p:cNvSpPr>
            <a:spLocks noGrp="1" noChangeArrowheads="1"/>
          </p:cNvSpPr>
          <p:nvPr>
            <p:ph type="body" idx="1"/>
          </p:nvPr>
        </p:nvSpPr>
        <p:spPr>
          <a:xfrm>
            <a:off x="273050" y="1095375"/>
            <a:ext cx="4298950" cy="4848225"/>
          </a:xfrm>
        </p:spPr>
        <p:txBody>
          <a:bodyPr/>
          <a:lstStyle/>
          <a:p>
            <a:r>
              <a:rPr lang="en-US"/>
              <a:t>In a frog’s digestive system, food slides down the esophagus into the stomach. </a:t>
            </a:r>
          </a:p>
        </p:txBody>
      </p:sp>
      <p:sp>
        <p:nvSpPr>
          <p:cNvPr id="1244171" name="Rectangle 11"/>
          <p:cNvSpPr>
            <a:spLocks noChangeArrowheads="1"/>
          </p:cNvSpPr>
          <p:nvPr/>
        </p:nvSpPr>
        <p:spPr bwMode="auto">
          <a:xfrm>
            <a:off x="5268913" y="333375"/>
            <a:ext cx="406400" cy="14605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244172" name="Rectangle 12"/>
          <p:cNvSpPr>
            <a:spLocks noChangeArrowheads="1"/>
          </p:cNvSpPr>
          <p:nvPr/>
        </p:nvSpPr>
        <p:spPr bwMode="auto">
          <a:xfrm>
            <a:off x="6465888" y="587375"/>
            <a:ext cx="449262" cy="14605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244170" name="Text Box 10"/>
          <p:cNvSpPr txBox="1">
            <a:spLocks noChangeArrowheads="1"/>
          </p:cNvSpPr>
          <p:nvPr/>
        </p:nvSpPr>
        <p:spPr bwMode="auto">
          <a:xfrm>
            <a:off x="7304088" y="2447925"/>
            <a:ext cx="1708150"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Stomach </a:t>
            </a:r>
          </a:p>
        </p:txBody>
      </p:sp>
      <p:sp>
        <p:nvSpPr>
          <p:cNvPr id="1244176" name="Rectangle 16"/>
          <p:cNvSpPr>
            <a:spLocks noChangeArrowheads="1"/>
          </p:cNvSpPr>
          <p:nvPr/>
        </p:nvSpPr>
        <p:spPr bwMode="auto">
          <a:xfrm>
            <a:off x="5232400" y="636588"/>
            <a:ext cx="449263" cy="14605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244169" name="Text Box 9"/>
          <p:cNvSpPr txBox="1">
            <a:spLocks noChangeArrowheads="1"/>
          </p:cNvSpPr>
          <p:nvPr/>
        </p:nvSpPr>
        <p:spPr bwMode="auto">
          <a:xfrm>
            <a:off x="7612063" y="584200"/>
            <a:ext cx="1531937"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Esophagus  </a:t>
            </a:r>
          </a:p>
        </p:txBody>
      </p:sp>
      <p:sp>
        <p:nvSpPr>
          <p:cNvPr id="1244168" name="Text Box 8"/>
          <p:cNvSpPr txBox="1">
            <a:spLocks noChangeArrowheads="1"/>
          </p:cNvSpPr>
          <p:nvPr/>
        </p:nvSpPr>
        <p:spPr bwMode="auto">
          <a:xfrm>
            <a:off x="4956175" y="588963"/>
            <a:ext cx="1054100"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Mouth  </a:t>
            </a:r>
          </a:p>
        </p:txBody>
      </p:sp>
      <p:sp>
        <p:nvSpPr>
          <p:cNvPr id="1244182" name="Line 22"/>
          <p:cNvSpPr>
            <a:spLocks noChangeShapeType="1"/>
          </p:cNvSpPr>
          <p:nvPr/>
        </p:nvSpPr>
        <p:spPr bwMode="auto">
          <a:xfrm>
            <a:off x="5661025" y="914400"/>
            <a:ext cx="652463" cy="347663"/>
          </a:xfrm>
          <a:prstGeom prst="line">
            <a:avLst/>
          </a:prstGeom>
          <a:noFill/>
          <a:ln w="9525">
            <a:solidFill>
              <a:schemeClr val="tx1"/>
            </a:solidFill>
            <a:round/>
            <a:headEnd/>
            <a:tailEnd/>
          </a:ln>
          <a:effectLst/>
        </p:spPr>
        <p:txBody>
          <a:bodyPr/>
          <a:lstStyle/>
          <a:p>
            <a:endParaRPr lang="en-US"/>
          </a:p>
        </p:txBody>
      </p:sp>
      <p:sp>
        <p:nvSpPr>
          <p:cNvPr id="1244183" name="Line 23"/>
          <p:cNvSpPr>
            <a:spLocks noChangeShapeType="1"/>
          </p:cNvSpPr>
          <p:nvPr/>
        </p:nvSpPr>
        <p:spPr bwMode="auto">
          <a:xfrm flipH="1">
            <a:off x="6443663" y="914400"/>
            <a:ext cx="1611312" cy="885825"/>
          </a:xfrm>
          <a:prstGeom prst="line">
            <a:avLst/>
          </a:prstGeom>
          <a:noFill/>
          <a:ln w="9525">
            <a:solidFill>
              <a:schemeClr val="tx1"/>
            </a:solidFill>
            <a:round/>
            <a:headEnd/>
            <a:tailEnd/>
          </a:ln>
          <a:effectLst/>
        </p:spPr>
        <p:txBody>
          <a:bodyPr/>
          <a:lstStyle/>
          <a:p>
            <a:endParaRPr lang="en-US"/>
          </a:p>
        </p:txBody>
      </p:sp>
      <p:sp>
        <p:nvSpPr>
          <p:cNvPr id="1244184" name="Line 24"/>
          <p:cNvSpPr>
            <a:spLocks noChangeShapeType="1"/>
          </p:cNvSpPr>
          <p:nvPr/>
        </p:nvSpPr>
        <p:spPr bwMode="auto">
          <a:xfrm flipH="1">
            <a:off x="6850063" y="2641600"/>
            <a:ext cx="508000"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4"/>
          <p:cNvSpPr>
            <a:spLocks noGrp="1"/>
          </p:cNvSpPr>
          <p:nvPr>
            <p:ph type="ftr" sz="quarter" idx="11"/>
          </p:nvPr>
        </p:nvSpPr>
        <p:spPr/>
        <p:txBody>
          <a:bodyPr/>
          <a:lstStyle/>
          <a:p>
            <a:r>
              <a:rPr lang="en-US"/>
              <a:t>Copyright Pearson Prentice Hall</a:t>
            </a:r>
          </a:p>
        </p:txBody>
      </p:sp>
      <p:pic>
        <p:nvPicPr>
          <p:cNvPr id="1246223" name="Picture 15"/>
          <p:cNvPicPr>
            <a:picLocks noChangeAspect="1" noChangeArrowheads="1"/>
          </p:cNvPicPr>
          <p:nvPr/>
        </p:nvPicPr>
        <p:blipFill>
          <a:blip r:embed="rId3" cstate="print"/>
          <a:srcRect t="4626" b="12822"/>
          <a:stretch>
            <a:fillRect/>
          </a:stretch>
        </p:blipFill>
        <p:spPr bwMode="auto">
          <a:xfrm>
            <a:off x="5002213" y="568325"/>
            <a:ext cx="2771775" cy="5692775"/>
          </a:xfrm>
          <a:prstGeom prst="rect">
            <a:avLst/>
          </a:prstGeom>
          <a:noFill/>
          <a:ln w="9525">
            <a:noFill/>
            <a:miter lim="800000"/>
            <a:headEnd/>
            <a:tailEnd/>
          </a:ln>
          <a:effectLst/>
        </p:spPr>
      </p:pic>
      <p:sp>
        <p:nvSpPr>
          <p:cNvPr id="1246213" name="Rectangle 5"/>
          <p:cNvSpPr>
            <a:spLocks noGrp="1" noChangeArrowheads="1"/>
          </p:cNvSpPr>
          <p:nvPr>
            <p:ph type="title"/>
          </p:nvPr>
        </p:nvSpPr>
        <p:spPr/>
        <p:txBody>
          <a:bodyPr/>
          <a:lstStyle/>
          <a:p>
            <a:r>
              <a:rPr lang="en-US"/>
              <a:t>Form and Function in Amphibians</a:t>
            </a:r>
          </a:p>
        </p:txBody>
      </p:sp>
      <p:sp>
        <p:nvSpPr>
          <p:cNvPr id="1246214" name="Rectangle 6"/>
          <p:cNvSpPr>
            <a:spLocks noGrp="1" noChangeArrowheads="1"/>
          </p:cNvSpPr>
          <p:nvPr>
            <p:ph type="body" idx="1"/>
          </p:nvPr>
        </p:nvSpPr>
        <p:spPr>
          <a:xfrm>
            <a:off x="273050" y="1095375"/>
            <a:ext cx="4298950" cy="4848225"/>
          </a:xfrm>
        </p:spPr>
        <p:txBody>
          <a:bodyPr/>
          <a:lstStyle/>
          <a:p>
            <a:r>
              <a:rPr lang="en-US"/>
              <a:t>The breakdown of food begins in the stomach and continues in the small intestine.</a:t>
            </a:r>
          </a:p>
        </p:txBody>
      </p:sp>
      <p:sp>
        <p:nvSpPr>
          <p:cNvPr id="1246220" name="Rectangle 12"/>
          <p:cNvSpPr>
            <a:spLocks noChangeArrowheads="1"/>
          </p:cNvSpPr>
          <p:nvPr/>
        </p:nvSpPr>
        <p:spPr bwMode="auto">
          <a:xfrm>
            <a:off x="4781550" y="2576513"/>
            <a:ext cx="434975" cy="26035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246218" name="Text Box 10"/>
          <p:cNvSpPr txBox="1">
            <a:spLocks noChangeArrowheads="1"/>
          </p:cNvSpPr>
          <p:nvPr/>
        </p:nvSpPr>
        <p:spPr bwMode="auto">
          <a:xfrm>
            <a:off x="7473950" y="2582863"/>
            <a:ext cx="1417638"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Stomach </a:t>
            </a:r>
          </a:p>
        </p:txBody>
      </p:sp>
      <p:sp>
        <p:nvSpPr>
          <p:cNvPr id="1246217" name="Text Box 9"/>
          <p:cNvSpPr txBox="1">
            <a:spLocks noChangeArrowheads="1"/>
          </p:cNvSpPr>
          <p:nvPr/>
        </p:nvSpPr>
        <p:spPr bwMode="auto">
          <a:xfrm>
            <a:off x="3594100" y="2671763"/>
            <a:ext cx="1954213"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Small intestine </a:t>
            </a:r>
          </a:p>
        </p:txBody>
      </p:sp>
      <p:sp>
        <p:nvSpPr>
          <p:cNvPr id="1246224" name="Line 16"/>
          <p:cNvSpPr>
            <a:spLocks noChangeShapeType="1"/>
          </p:cNvSpPr>
          <p:nvPr/>
        </p:nvSpPr>
        <p:spPr bwMode="auto">
          <a:xfrm>
            <a:off x="5443538" y="2859088"/>
            <a:ext cx="652462" cy="0"/>
          </a:xfrm>
          <a:prstGeom prst="line">
            <a:avLst/>
          </a:prstGeom>
          <a:noFill/>
          <a:ln w="9525">
            <a:solidFill>
              <a:schemeClr val="tx1"/>
            </a:solidFill>
            <a:round/>
            <a:headEnd/>
            <a:tailEnd/>
          </a:ln>
          <a:effectLst/>
        </p:spPr>
        <p:txBody>
          <a:bodyPr/>
          <a:lstStyle/>
          <a:p>
            <a:endParaRPr lang="en-US"/>
          </a:p>
        </p:txBody>
      </p:sp>
      <p:sp>
        <p:nvSpPr>
          <p:cNvPr id="1246225" name="Line 17"/>
          <p:cNvSpPr>
            <a:spLocks noChangeShapeType="1"/>
          </p:cNvSpPr>
          <p:nvPr/>
        </p:nvSpPr>
        <p:spPr bwMode="auto">
          <a:xfrm>
            <a:off x="6865938" y="2743200"/>
            <a:ext cx="681037"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4"/>
          <p:cNvSpPr>
            <a:spLocks noGrp="1"/>
          </p:cNvSpPr>
          <p:nvPr>
            <p:ph type="ftr" sz="quarter" idx="11"/>
          </p:nvPr>
        </p:nvSpPr>
        <p:spPr/>
        <p:txBody>
          <a:bodyPr/>
          <a:lstStyle/>
          <a:p>
            <a:r>
              <a:rPr lang="en-US"/>
              <a:t>Copyright Pearson Prentice Hall</a:t>
            </a:r>
          </a:p>
        </p:txBody>
      </p:sp>
      <p:pic>
        <p:nvPicPr>
          <p:cNvPr id="1248276" name="Picture 20"/>
          <p:cNvPicPr>
            <a:picLocks noChangeAspect="1" noChangeArrowheads="1"/>
          </p:cNvPicPr>
          <p:nvPr/>
        </p:nvPicPr>
        <p:blipFill>
          <a:blip r:embed="rId3" cstate="print"/>
          <a:srcRect t="4626" b="12822"/>
          <a:stretch>
            <a:fillRect/>
          </a:stretch>
        </p:blipFill>
        <p:spPr bwMode="auto">
          <a:xfrm>
            <a:off x="5002213" y="568325"/>
            <a:ext cx="2771775" cy="5692775"/>
          </a:xfrm>
          <a:prstGeom prst="rect">
            <a:avLst/>
          </a:prstGeom>
          <a:noFill/>
          <a:ln w="9525">
            <a:noFill/>
            <a:miter lim="800000"/>
            <a:headEnd/>
            <a:tailEnd/>
          </a:ln>
          <a:effectLst/>
        </p:spPr>
      </p:pic>
      <p:sp>
        <p:nvSpPr>
          <p:cNvPr id="1248261" name="Rectangle 5"/>
          <p:cNvSpPr>
            <a:spLocks noGrp="1" noChangeArrowheads="1"/>
          </p:cNvSpPr>
          <p:nvPr>
            <p:ph type="title"/>
          </p:nvPr>
        </p:nvSpPr>
        <p:spPr/>
        <p:txBody>
          <a:bodyPr/>
          <a:lstStyle/>
          <a:p>
            <a:r>
              <a:rPr lang="en-US"/>
              <a:t>Form and Function in Amphibians</a:t>
            </a:r>
          </a:p>
        </p:txBody>
      </p:sp>
      <p:sp>
        <p:nvSpPr>
          <p:cNvPr id="1248262" name="Rectangle 6"/>
          <p:cNvSpPr>
            <a:spLocks noGrp="1" noChangeArrowheads="1"/>
          </p:cNvSpPr>
          <p:nvPr>
            <p:ph type="body" idx="1"/>
          </p:nvPr>
        </p:nvSpPr>
        <p:spPr>
          <a:xfrm>
            <a:off x="273050" y="1095375"/>
            <a:ext cx="4298950" cy="4848225"/>
          </a:xfrm>
        </p:spPr>
        <p:txBody>
          <a:bodyPr/>
          <a:lstStyle/>
          <a:p>
            <a:r>
              <a:rPr lang="en-US"/>
              <a:t>The liver, pancreas, and gallbladder secrete substances that aid in digestion.</a:t>
            </a:r>
          </a:p>
        </p:txBody>
      </p:sp>
      <p:sp>
        <p:nvSpPr>
          <p:cNvPr id="1248270" name="Rectangle 14"/>
          <p:cNvSpPr>
            <a:spLocks noChangeArrowheads="1"/>
          </p:cNvSpPr>
          <p:nvPr/>
        </p:nvSpPr>
        <p:spPr bwMode="auto">
          <a:xfrm>
            <a:off x="4586288" y="2163763"/>
            <a:ext cx="606425" cy="160337"/>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248265" name="Text Box 9"/>
          <p:cNvSpPr txBox="1">
            <a:spLocks noChangeArrowheads="1"/>
          </p:cNvSpPr>
          <p:nvPr/>
        </p:nvSpPr>
        <p:spPr bwMode="auto">
          <a:xfrm>
            <a:off x="4144963" y="1974850"/>
            <a:ext cx="1517650"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Gallbladder</a:t>
            </a:r>
            <a:r>
              <a:rPr lang="en-US" sz="1800">
                <a:solidFill>
                  <a:schemeClr val="tx1"/>
                </a:solidFill>
                <a:effectLst>
                  <a:outerShdw blurRad="38100" dist="38100" dir="2700000" algn="tl">
                    <a:srgbClr val="C0C0C0"/>
                  </a:outerShdw>
                </a:effectLst>
              </a:rPr>
              <a:t>  </a:t>
            </a:r>
          </a:p>
        </p:txBody>
      </p:sp>
      <p:sp>
        <p:nvSpPr>
          <p:cNvPr id="1248267" name="Text Box 11"/>
          <p:cNvSpPr txBox="1">
            <a:spLocks noChangeArrowheads="1"/>
          </p:cNvSpPr>
          <p:nvPr/>
        </p:nvSpPr>
        <p:spPr bwMode="auto">
          <a:xfrm>
            <a:off x="7372350" y="2030413"/>
            <a:ext cx="1300163"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Liver   </a:t>
            </a:r>
          </a:p>
        </p:txBody>
      </p:sp>
      <p:sp>
        <p:nvSpPr>
          <p:cNvPr id="1248266" name="Text Box 10"/>
          <p:cNvSpPr txBox="1">
            <a:spLocks noChangeArrowheads="1"/>
          </p:cNvSpPr>
          <p:nvPr/>
        </p:nvSpPr>
        <p:spPr bwMode="auto">
          <a:xfrm>
            <a:off x="7307263" y="2613025"/>
            <a:ext cx="1401762"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Pancreas   </a:t>
            </a:r>
          </a:p>
        </p:txBody>
      </p:sp>
      <p:sp>
        <p:nvSpPr>
          <p:cNvPr id="1248274" name="Oval 18"/>
          <p:cNvSpPr>
            <a:spLocks noChangeArrowheads="1"/>
          </p:cNvSpPr>
          <p:nvPr/>
        </p:nvSpPr>
        <p:spPr bwMode="auto">
          <a:xfrm>
            <a:off x="6894513" y="2235200"/>
            <a:ext cx="158750" cy="246063"/>
          </a:xfrm>
          <a:prstGeom prst="ellipse">
            <a:avLst/>
          </a:prstGeom>
          <a:noFill/>
          <a:ln w="9525">
            <a:solidFill>
              <a:srgbClr val="FF0000"/>
            </a:solidFill>
            <a:round/>
            <a:headEnd/>
            <a:tailEnd/>
          </a:ln>
          <a:effectLst/>
        </p:spPr>
        <p:txBody>
          <a:bodyPr wrap="none" anchor="ctr"/>
          <a:lstStyle/>
          <a:p>
            <a:endParaRPr lang="en-US"/>
          </a:p>
        </p:txBody>
      </p:sp>
      <p:sp>
        <p:nvSpPr>
          <p:cNvPr id="1248277" name="Line 21"/>
          <p:cNvSpPr>
            <a:spLocks noChangeShapeType="1"/>
          </p:cNvSpPr>
          <p:nvPr/>
        </p:nvSpPr>
        <p:spPr bwMode="auto">
          <a:xfrm>
            <a:off x="5514975" y="2182813"/>
            <a:ext cx="755650" cy="111125"/>
          </a:xfrm>
          <a:prstGeom prst="line">
            <a:avLst/>
          </a:prstGeom>
          <a:noFill/>
          <a:ln w="9525">
            <a:solidFill>
              <a:schemeClr val="tx1"/>
            </a:solidFill>
            <a:round/>
            <a:headEnd/>
            <a:tailEnd/>
          </a:ln>
          <a:effectLst/>
        </p:spPr>
        <p:txBody>
          <a:bodyPr/>
          <a:lstStyle/>
          <a:p>
            <a:endParaRPr lang="en-US"/>
          </a:p>
        </p:txBody>
      </p:sp>
      <p:sp>
        <p:nvSpPr>
          <p:cNvPr id="1248278" name="Line 22"/>
          <p:cNvSpPr>
            <a:spLocks noChangeShapeType="1"/>
          </p:cNvSpPr>
          <p:nvPr/>
        </p:nvSpPr>
        <p:spPr bwMode="auto">
          <a:xfrm flipH="1" flipV="1">
            <a:off x="6850063" y="2074863"/>
            <a:ext cx="581025" cy="146050"/>
          </a:xfrm>
          <a:prstGeom prst="line">
            <a:avLst/>
          </a:prstGeom>
          <a:noFill/>
          <a:ln w="9525">
            <a:solidFill>
              <a:schemeClr val="tx1"/>
            </a:solidFill>
            <a:round/>
            <a:headEnd/>
            <a:tailEnd/>
          </a:ln>
          <a:effectLst/>
        </p:spPr>
        <p:txBody>
          <a:bodyPr/>
          <a:lstStyle/>
          <a:p>
            <a:endParaRPr lang="en-US"/>
          </a:p>
        </p:txBody>
      </p:sp>
      <p:sp>
        <p:nvSpPr>
          <p:cNvPr id="1248279" name="Line 23"/>
          <p:cNvSpPr>
            <a:spLocks noChangeShapeType="1"/>
          </p:cNvSpPr>
          <p:nvPr/>
        </p:nvSpPr>
        <p:spPr bwMode="auto">
          <a:xfrm flipH="1" flipV="1">
            <a:off x="6518275" y="2482850"/>
            <a:ext cx="827088" cy="276225"/>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r>
              <a:rPr lang="en-US"/>
              <a:t>Copyright Pearson Prentice Hall</a:t>
            </a:r>
          </a:p>
        </p:txBody>
      </p:sp>
      <p:pic>
        <p:nvPicPr>
          <p:cNvPr id="1250318" name="Picture 1038"/>
          <p:cNvPicPr>
            <a:picLocks noChangeAspect="1" noChangeArrowheads="1"/>
          </p:cNvPicPr>
          <p:nvPr/>
        </p:nvPicPr>
        <p:blipFill>
          <a:blip r:embed="rId3" cstate="print"/>
          <a:srcRect t="4626" b="12822"/>
          <a:stretch>
            <a:fillRect/>
          </a:stretch>
        </p:blipFill>
        <p:spPr bwMode="auto">
          <a:xfrm>
            <a:off x="5002213" y="568325"/>
            <a:ext cx="2771775" cy="5692775"/>
          </a:xfrm>
          <a:prstGeom prst="rect">
            <a:avLst/>
          </a:prstGeom>
          <a:noFill/>
          <a:ln w="9525">
            <a:noFill/>
            <a:miter lim="800000"/>
            <a:headEnd/>
            <a:tailEnd/>
          </a:ln>
          <a:effectLst/>
        </p:spPr>
      </p:pic>
      <p:sp>
        <p:nvSpPr>
          <p:cNvPr id="1250309" name="Rectangle 1029"/>
          <p:cNvSpPr>
            <a:spLocks noGrp="1" noChangeArrowheads="1"/>
          </p:cNvSpPr>
          <p:nvPr>
            <p:ph type="title"/>
          </p:nvPr>
        </p:nvSpPr>
        <p:spPr/>
        <p:txBody>
          <a:bodyPr/>
          <a:lstStyle/>
          <a:p>
            <a:r>
              <a:rPr lang="en-US"/>
              <a:t>Form and Function in Amphibians</a:t>
            </a:r>
          </a:p>
        </p:txBody>
      </p:sp>
      <p:sp>
        <p:nvSpPr>
          <p:cNvPr id="1250310" name="Rectangle 1030"/>
          <p:cNvSpPr>
            <a:spLocks noGrp="1" noChangeArrowheads="1"/>
          </p:cNvSpPr>
          <p:nvPr>
            <p:ph type="body" idx="1"/>
          </p:nvPr>
        </p:nvSpPr>
        <p:spPr>
          <a:xfrm>
            <a:off x="273050" y="1095375"/>
            <a:ext cx="4298950" cy="4848225"/>
          </a:xfrm>
        </p:spPr>
        <p:txBody>
          <a:bodyPr/>
          <a:lstStyle/>
          <a:p>
            <a:r>
              <a:rPr lang="en-US"/>
              <a:t>At the end of the large intestine is a muscular cavity called the </a:t>
            </a:r>
            <a:r>
              <a:rPr lang="en-US" b="1"/>
              <a:t>cloaca</a:t>
            </a:r>
            <a:r>
              <a:rPr lang="en-US"/>
              <a:t>, through which digestive wastes, urine, and eggs or sperm leave the body.</a:t>
            </a:r>
          </a:p>
        </p:txBody>
      </p:sp>
      <p:sp>
        <p:nvSpPr>
          <p:cNvPr id="1250313" name="Text Box 1033"/>
          <p:cNvSpPr txBox="1">
            <a:spLocks noChangeArrowheads="1"/>
          </p:cNvSpPr>
          <p:nvPr/>
        </p:nvSpPr>
        <p:spPr bwMode="auto">
          <a:xfrm>
            <a:off x="7567613" y="3371850"/>
            <a:ext cx="1243012"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Cloaca  </a:t>
            </a:r>
          </a:p>
        </p:txBody>
      </p:sp>
      <p:sp>
        <p:nvSpPr>
          <p:cNvPr id="1250319" name="Text Box 1039"/>
          <p:cNvSpPr txBox="1">
            <a:spLocks noChangeArrowheads="1"/>
          </p:cNvSpPr>
          <p:nvPr/>
        </p:nvSpPr>
        <p:spPr bwMode="auto">
          <a:xfrm>
            <a:off x="7539038" y="2324100"/>
            <a:ext cx="1243012" cy="915988"/>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Large intestine  (colon)</a:t>
            </a:r>
          </a:p>
        </p:txBody>
      </p:sp>
      <p:sp>
        <p:nvSpPr>
          <p:cNvPr id="1250320" name="Line 1040"/>
          <p:cNvSpPr>
            <a:spLocks noChangeShapeType="1"/>
          </p:cNvSpPr>
          <p:nvPr/>
        </p:nvSpPr>
        <p:spPr bwMode="auto">
          <a:xfrm flipH="1">
            <a:off x="6386513" y="2786063"/>
            <a:ext cx="1190625" cy="377825"/>
          </a:xfrm>
          <a:prstGeom prst="line">
            <a:avLst/>
          </a:prstGeom>
          <a:noFill/>
          <a:ln w="9525">
            <a:solidFill>
              <a:schemeClr val="tx1"/>
            </a:solidFill>
            <a:round/>
            <a:headEnd/>
            <a:tailEnd/>
          </a:ln>
          <a:effectLst/>
        </p:spPr>
        <p:txBody>
          <a:bodyPr/>
          <a:lstStyle/>
          <a:p>
            <a:endParaRPr lang="en-US"/>
          </a:p>
        </p:txBody>
      </p:sp>
      <p:sp>
        <p:nvSpPr>
          <p:cNvPr id="1250321" name="Line 1041"/>
          <p:cNvSpPr>
            <a:spLocks noChangeShapeType="1"/>
          </p:cNvSpPr>
          <p:nvPr/>
        </p:nvSpPr>
        <p:spPr bwMode="auto">
          <a:xfrm>
            <a:off x="6415088" y="3543300"/>
            <a:ext cx="1117600"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52354" name="Rectangle 2"/>
          <p:cNvSpPr>
            <a:spLocks noGrp="1" noChangeArrowheads="1"/>
          </p:cNvSpPr>
          <p:nvPr>
            <p:ph type="title"/>
          </p:nvPr>
        </p:nvSpPr>
        <p:spPr/>
        <p:txBody>
          <a:bodyPr/>
          <a:lstStyle/>
          <a:p>
            <a:r>
              <a:rPr lang="en-US"/>
              <a:t>Form and Function in Amphibians</a:t>
            </a:r>
          </a:p>
        </p:txBody>
      </p:sp>
      <p:sp>
        <p:nvSpPr>
          <p:cNvPr id="1252355" name="Rectangle 3"/>
          <p:cNvSpPr>
            <a:spLocks noGrp="1" noChangeArrowheads="1"/>
          </p:cNvSpPr>
          <p:nvPr>
            <p:ph type="body" idx="1"/>
          </p:nvPr>
        </p:nvSpPr>
        <p:spPr>
          <a:noFill/>
        </p:spPr>
        <p:txBody>
          <a:bodyPr/>
          <a:lstStyle/>
          <a:p>
            <a:pPr lvl="1"/>
            <a:r>
              <a:rPr lang="en-US"/>
              <a:t>Respiration</a:t>
            </a:r>
          </a:p>
          <a:p>
            <a:pPr lvl="2"/>
            <a:r>
              <a:rPr lang="en-US"/>
              <a:t>In most larval amphibians, gas exchange occurs through the skin and the gills. </a:t>
            </a:r>
          </a:p>
          <a:p>
            <a:pPr lvl="2"/>
            <a:r>
              <a:rPr lang="en-US"/>
              <a:t>Adult amphibians typically respire using lungs, but some gas exchange occurs through the skin and the lining of the mouth.</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235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486410" name="Rectangle 10"/>
          <p:cNvSpPr>
            <a:spLocks noGrp="1" noChangeArrowheads="1"/>
          </p:cNvSpPr>
          <p:nvPr>
            <p:ph type="title"/>
          </p:nvPr>
        </p:nvSpPr>
        <p:spPr/>
        <p:txBody>
          <a:bodyPr/>
          <a:lstStyle/>
          <a:p>
            <a:r>
              <a:rPr lang="en-US"/>
              <a:t>30-3 Amphibians</a:t>
            </a:r>
          </a:p>
        </p:txBody>
      </p:sp>
      <p:pic>
        <p:nvPicPr>
          <p:cNvPr id="486415" name="Picture 15"/>
          <p:cNvPicPr>
            <a:picLocks noChangeAspect="1" noChangeArrowheads="1"/>
          </p:cNvPicPr>
          <p:nvPr/>
        </p:nvPicPr>
        <p:blipFill>
          <a:blip r:embed="rId3" cstate="print"/>
          <a:srcRect/>
          <a:stretch>
            <a:fillRect/>
          </a:stretch>
        </p:blipFill>
        <p:spPr bwMode="auto">
          <a:xfrm>
            <a:off x="1160463" y="984250"/>
            <a:ext cx="6897687" cy="5189538"/>
          </a:xfrm>
          <a:prstGeom prst="rect">
            <a:avLst/>
          </a:prstGeom>
          <a:noFill/>
          <a:ln w="222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54402" name="Rectangle 2"/>
          <p:cNvSpPr>
            <a:spLocks noGrp="1" noChangeArrowheads="1"/>
          </p:cNvSpPr>
          <p:nvPr>
            <p:ph type="title"/>
          </p:nvPr>
        </p:nvSpPr>
        <p:spPr/>
        <p:txBody>
          <a:bodyPr/>
          <a:lstStyle/>
          <a:p>
            <a:r>
              <a:rPr lang="en-US"/>
              <a:t>Form and Function in Amphibians</a:t>
            </a:r>
          </a:p>
        </p:txBody>
      </p:sp>
      <p:sp>
        <p:nvSpPr>
          <p:cNvPr id="1254403" name="Rectangle 3"/>
          <p:cNvSpPr>
            <a:spLocks noGrp="1" noChangeArrowheads="1"/>
          </p:cNvSpPr>
          <p:nvPr>
            <p:ph type="body" idx="1"/>
          </p:nvPr>
        </p:nvSpPr>
        <p:spPr>
          <a:noFill/>
        </p:spPr>
        <p:txBody>
          <a:bodyPr/>
          <a:lstStyle/>
          <a:p>
            <a:pPr lvl="1"/>
            <a:r>
              <a:rPr lang="en-US"/>
              <a:t>Circulation</a:t>
            </a:r>
          </a:p>
          <a:p>
            <a:pPr lvl="2"/>
            <a:r>
              <a:rPr lang="en-US"/>
              <a:t>In frogs and other adult amphibians, the circulatory system forms a double loop. </a:t>
            </a:r>
          </a:p>
          <a:p>
            <a:pPr lvl="2"/>
            <a:r>
              <a:rPr lang="en-US"/>
              <a:t>The first loop carries oxygen-poor blood from the heart to the lungs and skin, and takes oxygen-rich blood from the lungs and skin back to the heart.</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44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56453" name="Rectangle 5"/>
          <p:cNvSpPr>
            <a:spLocks noGrp="1" noChangeArrowheads="1"/>
          </p:cNvSpPr>
          <p:nvPr>
            <p:ph type="title"/>
          </p:nvPr>
        </p:nvSpPr>
        <p:spPr/>
        <p:txBody>
          <a:bodyPr/>
          <a:lstStyle/>
          <a:p>
            <a:r>
              <a:rPr lang="en-US"/>
              <a:t>Form and Function in Amphibians</a:t>
            </a:r>
          </a:p>
        </p:txBody>
      </p:sp>
      <p:sp>
        <p:nvSpPr>
          <p:cNvPr id="1256454" name="Rectangle 6"/>
          <p:cNvSpPr>
            <a:spLocks noGrp="1" noChangeArrowheads="1"/>
          </p:cNvSpPr>
          <p:nvPr>
            <p:ph type="body" idx="1"/>
          </p:nvPr>
        </p:nvSpPr>
        <p:spPr/>
        <p:txBody>
          <a:bodyPr/>
          <a:lstStyle/>
          <a:p>
            <a:r>
              <a:rPr lang="en-US"/>
              <a:t>The second loop transports oxygen-rich blood from the heart to the rest of the body, and carries oxygen-poor blood from the body back to the heart.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4"/>
          <p:cNvSpPr>
            <a:spLocks noGrp="1"/>
          </p:cNvSpPr>
          <p:nvPr>
            <p:ph type="ftr" sz="quarter" idx="11"/>
          </p:nvPr>
        </p:nvSpPr>
        <p:spPr/>
        <p:txBody>
          <a:bodyPr/>
          <a:lstStyle/>
          <a:p>
            <a:r>
              <a:rPr lang="en-US"/>
              <a:t>Copyright Pearson Prentice Hall</a:t>
            </a:r>
          </a:p>
        </p:txBody>
      </p:sp>
      <p:pic>
        <p:nvPicPr>
          <p:cNvPr id="1258513" name="Picture 17" descr="frogy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424363" y="407988"/>
            <a:ext cx="3595687" cy="6515100"/>
          </a:xfrm>
          <a:prstGeom prst="rect">
            <a:avLst/>
          </a:prstGeom>
          <a:noFill/>
        </p:spPr>
      </p:pic>
      <p:sp>
        <p:nvSpPr>
          <p:cNvPr id="1258501" name="Rectangle 5"/>
          <p:cNvSpPr>
            <a:spLocks noGrp="1" noChangeArrowheads="1"/>
          </p:cNvSpPr>
          <p:nvPr>
            <p:ph type="title"/>
          </p:nvPr>
        </p:nvSpPr>
        <p:spPr/>
        <p:txBody>
          <a:bodyPr/>
          <a:lstStyle/>
          <a:p>
            <a:r>
              <a:rPr lang="en-US"/>
              <a:t>Form and Function in Amphibians</a:t>
            </a:r>
          </a:p>
        </p:txBody>
      </p:sp>
      <p:sp>
        <p:nvSpPr>
          <p:cNvPr id="1258502" name="Rectangle 6"/>
          <p:cNvSpPr>
            <a:spLocks noGrp="1" noChangeArrowheads="1"/>
          </p:cNvSpPr>
          <p:nvPr>
            <p:ph type="body" idx="1"/>
          </p:nvPr>
        </p:nvSpPr>
        <p:spPr>
          <a:xfrm>
            <a:off x="365125" y="730250"/>
            <a:ext cx="2570163" cy="4848225"/>
          </a:xfrm>
          <a:noFill/>
        </p:spPr>
        <p:txBody>
          <a:bodyPr/>
          <a:lstStyle/>
          <a:p>
            <a:r>
              <a:rPr lang="en-US"/>
              <a:t>Amphibian Circulation and Excretion</a:t>
            </a:r>
          </a:p>
        </p:txBody>
      </p:sp>
      <p:sp>
        <p:nvSpPr>
          <p:cNvPr id="1258503" name="Text Box 7"/>
          <p:cNvSpPr txBox="1">
            <a:spLocks noChangeArrowheads="1"/>
          </p:cNvSpPr>
          <p:nvPr/>
        </p:nvSpPr>
        <p:spPr bwMode="auto">
          <a:xfrm>
            <a:off x="3605213" y="1319213"/>
            <a:ext cx="827087"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Heart </a:t>
            </a:r>
          </a:p>
        </p:txBody>
      </p:sp>
      <p:sp>
        <p:nvSpPr>
          <p:cNvPr id="1258504" name="Text Box 8"/>
          <p:cNvSpPr txBox="1">
            <a:spLocks noChangeArrowheads="1"/>
          </p:cNvSpPr>
          <p:nvPr/>
        </p:nvSpPr>
        <p:spPr bwMode="auto">
          <a:xfrm>
            <a:off x="3605213" y="1800225"/>
            <a:ext cx="884237"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Lung </a:t>
            </a:r>
          </a:p>
        </p:txBody>
      </p:sp>
      <p:sp>
        <p:nvSpPr>
          <p:cNvPr id="1258505" name="Text Box 9"/>
          <p:cNvSpPr txBox="1">
            <a:spLocks noChangeArrowheads="1"/>
          </p:cNvSpPr>
          <p:nvPr/>
        </p:nvSpPr>
        <p:spPr bwMode="auto">
          <a:xfrm>
            <a:off x="3605213" y="2401888"/>
            <a:ext cx="1116012"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Kidney </a:t>
            </a:r>
          </a:p>
        </p:txBody>
      </p:sp>
      <p:sp>
        <p:nvSpPr>
          <p:cNvPr id="1258506" name="Text Box 10"/>
          <p:cNvSpPr txBox="1">
            <a:spLocks noChangeArrowheads="1"/>
          </p:cNvSpPr>
          <p:nvPr/>
        </p:nvSpPr>
        <p:spPr bwMode="auto">
          <a:xfrm>
            <a:off x="3605213" y="2881313"/>
            <a:ext cx="957262"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Ureter </a:t>
            </a:r>
          </a:p>
        </p:txBody>
      </p:sp>
      <p:sp>
        <p:nvSpPr>
          <p:cNvPr id="1258507" name="Text Box 11"/>
          <p:cNvSpPr txBox="1">
            <a:spLocks noChangeArrowheads="1"/>
          </p:cNvSpPr>
          <p:nvPr/>
        </p:nvSpPr>
        <p:spPr bwMode="auto">
          <a:xfrm>
            <a:off x="3605213" y="4035425"/>
            <a:ext cx="1101725"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Cloaca </a:t>
            </a:r>
          </a:p>
        </p:txBody>
      </p:sp>
      <p:sp>
        <p:nvSpPr>
          <p:cNvPr id="1258508" name="Text Box 12"/>
          <p:cNvSpPr txBox="1">
            <a:spLocks noChangeArrowheads="1"/>
          </p:cNvSpPr>
          <p:nvPr/>
        </p:nvSpPr>
        <p:spPr bwMode="auto">
          <a:xfrm>
            <a:off x="3605213" y="3313113"/>
            <a:ext cx="1666875"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Urinary bladder </a:t>
            </a:r>
          </a:p>
        </p:txBody>
      </p:sp>
      <p:sp>
        <p:nvSpPr>
          <p:cNvPr id="1258514" name="Line 18"/>
          <p:cNvSpPr>
            <a:spLocks noChangeShapeType="1"/>
          </p:cNvSpPr>
          <p:nvPr/>
        </p:nvSpPr>
        <p:spPr bwMode="auto">
          <a:xfrm>
            <a:off x="4373563" y="1531938"/>
            <a:ext cx="1816100" cy="387350"/>
          </a:xfrm>
          <a:prstGeom prst="line">
            <a:avLst/>
          </a:prstGeom>
          <a:noFill/>
          <a:ln w="9525">
            <a:solidFill>
              <a:schemeClr val="tx1"/>
            </a:solidFill>
            <a:round/>
            <a:headEnd/>
            <a:tailEnd/>
          </a:ln>
          <a:effectLst/>
        </p:spPr>
        <p:txBody>
          <a:bodyPr/>
          <a:lstStyle/>
          <a:p>
            <a:endParaRPr lang="en-US"/>
          </a:p>
        </p:txBody>
      </p:sp>
      <p:sp>
        <p:nvSpPr>
          <p:cNvPr id="1258515" name="Line 19"/>
          <p:cNvSpPr>
            <a:spLocks noChangeShapeType="1"/>
          </p:cNvSpPr>
          <p:nvPr/>
        </p:nvSpPr>
        <p:spPr bwMode="auto">
          <a:xfrm>
            <a:off x="4551363" y="2620963"/>
            <a:ext cx="1417637" cy="215900"/>
          </a:xfrm>
          <a:prstGeom prst="line">
            <a:avLst/>
          </a:prstGeom>
          <a:noFill/>
          <a:ln w="9525">
            <a:solidFill>
              <a:schemeClr val="tx1"/>
            </a:solidFill>
            <a:round/>
            <a:headEnd/>
            <a:tailEnd/>
          </a:ln>
          <a:effectLst/>
        </p:spPr>
        <p:txBody>
          <a:bodyPr/>
          <a:lstStyle/>
          <a:p>
            <a:endParaRPr lang="en-US"/>
          </a:p>
        </p:txBody>
      </p:sp>
      <p:sp>
        <p:nvSpPr>
          <p:cNvPr id="1258516" name="Line 20"/>
          <p:cNvSpPr>
            <a:spLocks noChangeShapeType="1"/>
          </p:cNvSpPr>
          <p:nvPr/>
        </p:nvSpPr>
        <p:spPr bwMode="auto">
          <a:xfrm>
            <a:off x="4421188" y="3095625"/>
            <a:ext cx="1644650" cy="115888"/>
          </a:xfrm>
          <a:prstGeom prst="line">
            <a:avLst/>
          </a:prstGeom>
          <a:noFill/>
          <a:ln w="9525">
            <a:solidFill>
              <a:schemeClr val="tx1"/>
            </a:solidFill>
            <a:round/>
            <a:headEnd/>
            <a:tailEnd/>
          </a:ln>
          <a:effectLst/>
        </p:spPr>
        <p:txBody>
          <a:bodyPr/>
          <a:lstStyle/>
          <a:p>
            <a:endParaRPr lang="en-US"/>
          </a:p>
        </p:txBody>
      </p:sp>
      <p:sp>
        <p:nvSpPr>
          <p:cNvPr id="1258517" name="Line 21"/>
          <p:cNvSpPr>
            <a:spLocks noChangeShapeType="1"/>
          </p:cNvSpPr>
          <p:nvPr/>
        </p:nvSpPr>
        <p:spPr bwMode="auto">
          <a:xfrm flipH="1" flipV="1">
            <a:off x="4456113" y="2020888"/>
            <a:ext cx="1558925" cy="211137"/>
          </a:xfrm>
          <a:prstGeom prst="line">
            <a:avLst/>
          </a:prstGeom>
          <a:noFill/>
          <a:ln w="9525">
            <a:solidFill>
              <a:schemeClr val="tx1"/>
            </a:solidFill>
            <a:round/>
            <a:headEnd/>
            <a:tailEnd/>
          </a:ln>
          <a:effectLst/>
        </p:spPr>
        <p:txBody>
          <a:bodyPr/>
          <a:lstStyle/>
          <a:p>
            <a:endParaRPr lang="en-US"/>
          </a:p>
        </p:txBody>
      </p:sp>
      <p:sp>
        <p:nvSpPr>
          <p:cNvPr id="1258518" name="Line 22"/>
          <p:cNvSpPr>
            <a:spLocks noChangeShapeType="1"/>
          </p:cNvSpPr>
          <p:nvPr/>
        </p:nvSpPr>
        <p:spPr bwMode="auto">
          <a:xfrm flipH="1">
            <a:off x="4505325" y="3778250"/>
            <a:ext cx="1700213" cy="455613"/>
          </a:xfrm>
          <a:prstGeom prst="line">
            <a:avLst/>
          </a:prstGeom>
          <a:noFill/>
          <a:ln w="9525">
            <a:solidFill>
              <a:schemeClr val="tx1"/>
            </a:solidFill>
            <a:round/>
            <a:headEnd/>
            <a:tailEnd/>
          </a:ln>
          <a:effectLst/>
        </p:spPr>
        <p:txBody>
          <a:bodyPr/>
          <a:lstStyle/>
          <a:p>
            <a:endParaRPr lang="en-US"/>
          </a:p>
        </p:txBody>
      </p:sp>
      <p:sp>
        <p:nvSpPr>
          <p:cNvPr id="1258519" name="Line 23"/>
          <p:cNvSpPr>
            <a:spLocks noChangeShapeType="1"/>
          </p:cNvSpPr>
          <p:nvPr/>
        </p:nvSpPr>
        <p:spPr bwMode="auto">
          <a:xfrm flipH="1">
            <a:off x="4529138" y="3454400"/>
            <a:ext cx="1674812" cy="192088"/>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60548" name="Rectangle 4"/>
          <p:cNvSpPr>
            <a:spLocks noGrp="1" noChangeArrowheads="1"/>
          </p:cNvSpPr>
          <p:nvPr>
            <p:ph type="title"/>
          </p:nvPr>
        </p:nvSpPr>
        <p:spPr/>
        <p:txBody>
          <a:bodyPr/>
          <a:lstStyle/>
          <a:p>
            <a:r>
              <a:rPr lang="en-US"/>
              <a:t>Form and Function in Amphibians</a:t>
            </a:r>
          </a:p>
        </p:txBody>
      </p:sp>
      <p:sp>
        <p:nvSpPr>
          <p:cNvPr id="1260549" name="Rectangle 5"/>
          <p:cNvSpPr>
            <a:spLocks noGrp="1" noChangeArrowheads="1"/>
          </p:cNvSpPr>
          <p:nvPr>
            <p:ph type="body" idx="1"/>
          </p:nvPr>
        </p:nvSpPr>
        <p:spPr/>
        <p:txBody>
          <a:bodyPr/>
          <a:lstStyle/>
          <a:p>
            <a:r>
              <a:rPr lang="en-US"/>
              <a:t>The amphibian heart has three separate chambers:</a:t>
            </a:r>
          </a:p>
          <a:p>
            <a:pPr lvl="2">
              <a:spcBef>
                <a:spcPct val="15000"/>
              </a:spcBef>
              <a:spcAft>
                <a:spcPct val="15000"/>
              </a:spcAft>
            </a:pPr>
            <a:r>
              <a:rPr lang="en-US"/>
              <a:t>left atrium</a:t>
            </a:r>
          </a:p>
          <a:p>
            <a:pPr lvl="2">
              <a:spcBef>
                <a:spcPct val="15000"/>
              </a:spcBef>
              <a:spcAft>
                <a:spcPct val="15000"/>
              </a:spcAft>
            </a:pPr>
            <a:r>
              <a:rPr lang="en-US"/>
              <a:t>right atrium</a:t>
            </a:r>
          </a:p>
          <a:p>
            <a:pPr lvl="2">
              <a:spcBef>
                <a:spcPct val="15000"/>
              </a:spcBef>
              <a:spcAft>
                <a:spcPct val="15000"/>
              </a:spcAft>
            </a:pPr>
            <a:r>
              <a:rPr lang="en-US"/>
              <a:t>ventricle</a:t>
            </a:r>
          </a:p>
          <a:p>
            <a:r>
              <a:rPr 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054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054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054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4"/>
          <p:cNvSpPr>
            <a:spLocks noGrp="1"/>
          </p:cNvSpPr>
          <p:nvPr>
            <p:ph type="ftr" sz="quarter" idx="11"/>
          </p:nvPr>
        </p:nvSpPr>
        <p:spPr/>
        <p:txBody>
          <a:bodyPr/>
          <a:lstStyle/>
          <a:p>
            <a:r>
              <a:rPr lang="en-US"/>
              <a:t>Copyright Pearson Prentice Hall</a:t>
            </a:r>
          </a:p>
        </p:txBody>
      </p:sp>
      <p:sp>
        <p:nvSpPr>
          <p:cNvPr id="1264645" name="Rectangle 5"/>
          <p:cNvSpPr>
            <a:spLocks noGrp="1" noChangeArrowheads="1"/>
          </p:cNvSpPr>
          <p:nvPr>
            <p:ph type="title"/>
          </p:nvPr>
        </p:nvSpPr>
        <p:spPr/>
        <p:txBody>
          <a:bodyPr/>
          <a:lstStyle/>
          <a:p>
            <a:r>
              <a:rPr lang="en-US"/>
              <a:t>Form and Function in Amphibians</a:t>
            </a:r>
          </a:p>
        </p:txBody>
      </p:sp>
      <p:sp>
        <p:nvSpPr>
          <p:cNvPr id="1264646" name="Rectangle 6"/>
          <p:cNvSpPr>
            <a:spLocks noGrp="1" noChangeArrowheads="1"/>
          </p:cNvSpPr>
          <p:nvPr>
            <p:ph type="body" idx="1"/>
          </p:nvPr>
        </p:nvSpPr>
        <p:spPr/>
        <p:txBody>
          <a:bodyPr/>
          <a:lstStyle/>
          <a:p>
            <a:r>
              <a:rPr lang="en-US"/>
              <a:t>Amphibian </a:t>
            </a:r>
            <a:br>
              <a:rPr lang="en-US"/>
            </a:br>
            <a:r>
              <a:rPr lang="en-US"/>
              <a:t>Heart</a:t>
            </a:r>
          </a:p>
        </p:txBody>
      </p:sp>
      <p:pic>
        <p:nvPicPr>
          <p:cNvPr id="1264657" name="Picture 17" descr="heart"/>
          <p:cNvPicPr>
            <a:picLocks noChangeAspect="1" noChangeArrowheads="1"/>
          </p:cNvPicPr>
          <p:nvPr/>
        </p:nvPicPr>
        <p:blipFill>
          <a:blip r:embed="rId3" cstate="print"/>
          <a:srcRect l="6189" r="4836" b="4485"/>
          <a:stretch>
            <a:fillRect/>
          </a:stretch>
        </p:blipFill>
        <p:spPr bwMode="auto">
          <a:xfrm>
            <a:off x="3009900" y="1266825"/>
            <a:ext cx="3122613" cy="4953000"/>
          </a:xfrm>
          <a:prstGeom prst="rect">
            <a:avLst/>
          </a:prstGeom>
          <a:noFill/>
        </p:spPr>
      </p:pic>
      <p:sp>
        <p:nvSpPr>
          <p:cNvPr id="1264658" name="Text Box 18"/>
          <p:cNvSpPr txBox="1">
            <a:spLocks noChangeArrowheads="1"/>
          </p:cNvSpPr>
          <p:nvPr/>
        </p:nvSpPr>
        <p:spPr bwMode="auto">
          <a:xfrm>
            <a:off x="1544638" y="3732213"/>
            <a:ext cx="1071562"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Right atrium </a:t>
            </a:r>
          </a:p>
        </p:txBody>
      </p:sp>
      <p:sp>
        <p:nvSpPr>
          <p:cNvPr id="1264659" name="Line 19"/>
          <p:cNvSpPr>
            <a:spLocks noChangeShapeType="1"/>
          </p:cNvSpPr>
          <p:nvPr/>
        </p:nvSpPr>
        <p:spPr bwMode="auto">
          <a:xfrm flipV="1">
            <a:off x="2381250" y="3105150"/>
            <a:ext cx="1371600" cy="819150"/>
          </a:xfrm>
          <a:prstGeom prst="line">
            <a:avLst/>
          </a:prstGeom>
          <a:noFill/>
          <a:ln w="22225">
            <a:solidFill>
              <a:schemeClr val="tx1"/>
            </a:solidFill>
            <a:round/>
            <a:headEnd/>
            <a:tailEnd/>
          </a:ln>
          <a:effectLst/>
        </p:spPr>
        <p:txBody>
          <a:bodyPr/>
          <a:lstStyle/>
          <a:p>
            <a:endParaRPr lang="en-US"/>
          </a:p>
        </p:txBody>
      </p:sp>
      <p:sp>
        <p:nvSpPr>
          <p:cNvPr id="1264660" name="Text Box 20"/>
          <p:cNvSpPr txBox="1">
            <a:spLocks noChangeArrowheads="1"/>
          </p:cNvSpPr>
          <p:nvPr/>
        </p:nvSpPr>
        <p:spPr bwMode="auto">
          <a:xfrm>
            <a:off x="6059488" y="3357563"/>
            <a:ext cx="1071562"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Left atrium </a:t>
            </a:r>
          </a:p>
        </p:txBody>
      </p:sp>
      <p:sp>
        <p:nvSpPr>
          <p:cNvPr id="1264661" name="Line 21"/>
          <p:cNvSpPr>
            <a:spLocks noChangeShapeType="1"/>
          </p:cNvSpPr>
          <p:nvPr/>
        </p:nvSpPr>
        <p:spPr bwMode="auto">
          <a:xfrm flipH="1" flipV="1">
            <a:off x="5467350" y="3105150"/>
            <a:ext cx="647700" cy="428625"/>
          </a:xfrm>
          <a:prstGeom prst="line">
            <a:avLst/>
          </a:prstGeom>
          <a:noFill/>
          <a:ln w="22225">
            <a:solidFill>
              <a:schemeClr val="tx1"/>
            </a:solidFill>
            <a:round/>
            <a:headEnd/>
            <a:tailEnd/>
          </a:ln>
          <a:effectLst/>
        </p:spPr>
        <p:txBody>
          <a:bodyPr/>
          <a:lstStyle/>
          <a:p>
            <a:endParaRPr lang="en-US"/>
          </a:p>
        </p:txBody>
      </p:sp>
      <p:pic>
        <p:nvPicPr>
          <p:cNvPr id="1264663" name="Picture 23" descr="arrws"/>
          <p:cNvPicPr>
            <a:picLocks noChangeAspect="1" noChangeArrowheads="1"/>
          </p:cNvPicPr>
          <p:nvPr/>
        </p:nvPicPr>
        <p:blipFill>
          <a:blip r:embed="rId4" cstate="print"/>
          <a:srcRect/>
          <a:stretch>
            <a:fillRect/>
          </a:stretch>
        </p:blipFill>
        <p:spPr bwMode="auto">
          <a:xfrm>
            <a:off x="2743200" y="1119188"/>
            <a:ext cx="3657600" cy="3262312"/>
          </a:xfrm>
          <a:prstGeom prst="rect">
            <a:avLst/>
          </a:prstGeom>
          <a:noFill/>
        </p:spPr>
      </p:pic>
      <p:sp>
        <p:nvSpPr>
          <p:cNvPr id="1264664" name="Text Box 24"/>
          <p:cNvSpPr txBox="1">
            <a:spLocks noChangeArrowheads="1"/>
          </p:cNvSpPr>
          <p:nvPr/>
        </p:nvSpPr>
        <p:spPr bwMode="auto">
          <a:xfrm>
            <a:off x="2116138" y="5446713"/>
            <a:ext cx="1604962"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Ventricle </a:t>
            </a:r>
          </a:p>
        </p:txBody>
      </p:sp>
      <p:sp>
        <p:nvSpPr>
          <p:cNvPr id="1264665" name="Line 25"/>
          <p:cNvSpPr>
            <a:spLocks noChangeShapeType="1"/>
          </p:cNvSpPr>
          <p:nvPr/>
        </p:nvSpPr>
        <p:spPr bwMode="auto">
          <a:xfrm flipV="1">
            <a:off x="2876550" y="4438650"/>
            <a:ext cx="1352550" cy="1028700"/>
          </a:xfrm>
          <a:prstGeom prst="line">
            <a:avLst/>
          </a:prstGeom>
          <a:noFill/>
          <a:ln w="22225">
            <a:solidFill>
              <a:schemeClr val="tx1"/>
            </a:solidFill>
            <a:round/>
            <a:headEnd/>
            <a:tailEnd/>
          </a:ln>
          <a:effectLst/>
        </p:spPr>
        <p:txBody>
          <a:bodyPr/>
          <a:lstStyle/>
          <a:p>
            <a:endParaRPr lang="en-US"/>
          </a:p>
        </p:txBody>
      </p:sp>
      <p:sp>
        <p:nvSpPr>
          <p:cNvPr id="1264666" name="Text Box 26"/>
          <p:cNvSpPr txBox="1">
            <a:spLocks noChangeArrowheads="1"/>
          </p:cNvSpPr>
          <p:nvPr/>
        </p:nvSpPr>
        <p:spPr bwMode="auto">
          <a:xfrm>
            <a:off x="2344738" y="1427163"/>
            <a:ext cx="1071562" cy="641350"/>
          </a:xfrm>
          <a:prstGeom prst="rect">
            <a:avLst/>
          </a:prstGeom>
          <a:noFill/>
          <a:ln w="9525">
            <a:noFill/>
            <a:miter lim="800000"/>
            <a:headEnd/>
            <a:tailEnd/>
          </a:ln>
          <a:effectLst/>
        </p:spPr>
        <p:txBody>
          <a:bodyPr>
            <a:spAutoFit/>
          </a:bodyPr>
          <a:lstStyle/>
          <a:p>
            <a:pPr>
              <a:spcBef>
                <a:spcPct val="50000"/>
              </a:spcBef>
            </a:pPr>
            <a:r>
              <a:rPr lang="en-US" sz="1800">
                <a:solidFill>
                  <a:srgbClr val="4A6FE4"/>
                </a:solidFill>
                <a:effectLst/>
              </a:rPr>
              <a:t>From Body </a:t>
            </a:r>
          </a:p>
        </p:txBody>
      </p:sp>
      <p:sp>
        <p:nvSpPr>
          <p:cNvPr id="1264667" name="Text Box 27"/>
          <p:cNvSpPr txBox="1">
            <a:spLocks noChangeArrowheads="1"/>
          </p:cNvSpPr>
          <p:nvPr/>
        </p:nvSpPr>
        <p:spPr bwMode="auto">
          <a:xfrm>
            <a:off x="3081338" y="563563"/>
            <a:ext cx="1490662" cy="915987"/>
          </a:xfrm>
          <a:prstGeom prst="rect">
            <a:avLst/>
          </a:prstGeom>
          <a:noFill/>
          <a:ln w="9525">
            <a:noFill/>
            <a:miter lim="800000"/>
            <a:headEnd/>
            <a:tailEnd/>
          </a:ln>
          <a:effectLst/>
        </p:spPr>
        <p:txBody>
          <a:bodyPr>
            <a:spAutoFit/>
          </a:bodyPr>
          <a:lstStyle/>
          <a:p>
            <a:pPr>
              <a:spcBef>
                <a:spcPct val="50000"/>
              </a:spcBef>
            </a:pPr>
            <a:r>
              <a:rPr lang="en-US" sz="1800">
                <a:solidFill>
                  <a:srgbClr val="9371E9"/>
                </a:solidFill>
                <a:effectLst/>
              </a:rPr>
              <a:t>To body, lungs and skin </a:t>
            </a:r>
          </a:p>
        </p:txBody>
      </p:sp>
      <p:sp>
        <p:nvSpPr>
          <p:cNvPr id="1264668" name="Text Box 28"/>
          <p:cNvSpPr txBox="1">
            <a:spLocks noChangeArrowheads="1"/>
          </p:cNvSpPr>
          <p:nvPr/>
        </p:nvSpPr>
        <p:spPr bwMode="auto">
          <a:xfrm>
            <a:off x="5672138" y="550863"/>
            <a:ext cx="1490662" cy="915987"/>
          </a:xfrm>
          <a:prstGeom prst="rect">
            <a:avLst/>
          </a:prstGeom>
          <a:noFill/>
          <a:ln w="9525">
            <a:noFill/>
            <a:miter lim="800000"/>
            <a:headEnd/>
            <a:tailEnd/>
          </a:ln>
          <a:effectLst/>
        </p:spPr>
        <p:txBody>
          <a:bodyPr>
            <a:spAutoFit/>
          </a:bodyPr>
          <a:lstStyle/>
          <a:p>
            <a:pPr>
              <a:spcBef>
                <a:spcPct val="50000"/>
              </a:spcBef>
            </a:pPr>
            <a:r>
              <a:rPr lang="en-US" sz="1800">
                <a:solidFill>
                  <a:srgbClr val="9371E9"/>
                </a:solidFill>
                <a:effectLst/>
              </a:rPr>
              <a:t>To body, lungs and skin </a:t>
            </a:r>
          </a:p>
        </p:txBody>
      </p:sp>
      <p:sp>
        <p:nvSpPr>
          <p:cNvPr id="1264669" name="Text Box 29"/>
          <p:cNvSpPr txBox="1">
            <a:spLocks noChangeArrowheads="1"/>
          </p:cNvSpPr>
          <p:nvPr/>
        </p:nvSpPr>
        <p:spPr bwMode="auto">
          <a:xfrm>
            <a:off x="6319838" y="1389063"/>
            <a:ext cx="1071562" cy="641350"/>
          </a:xfrm>
          <a:prstGeom prst="rect">
            <a:avLst/>
          </a:prstGeom>
          <a:noFill/>
          <a:ln w="9525">
            <a:noFill/>
            <a:miter lim="800000"/>
            <a:headEnd/>
            <a:tailEnd/>
          </a:ln>
          <a:effectLst/>
        </p:spPr>
        <p:txBody>
          <a:bodyPr>
            <a:spAutoFit/>
          </a:bodyPr>
          <a:lstStyle/>
          <a:p>
            <a:pPr>
              <a:spcBef>
                <a:spcPct val="50000"/>
              </a:spcBef>
            </a:pPr>
            <a:r>
              <a:rPr lang="en-US" sz="1800">
                <a:solidFill>
                  <a:srgbClr val="A50000"/>
                </a:solidFill>
                <a:effectLst/>
              </a:rPr>
              <a:t>From Lungs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66690" name="Rectangle 2"/>
          <p:cNvSpPr>
            <a:spLocks noGrp="1" noChangeArrowheads="1"/>
          </p:cNvSpPr>
          <p:nvPr>
            <p:ph type="title"/>
          </p:nvPr>
        </p:nvSpPr>
        <p:spPr/>
        <p:txBody>
          <a:bodyPr/>
          <a:lstStyle/>
          <a:p>
            <a:r>
              <a:rPr lang="en-US"/>
              <a:t>Form and Function in Amphibians</a:t>
            </a:r>
          </a:p>
        </p:txBody>
      </p:sp>
      <p:sp>
        <p:nvSpPr>
          <p:cNvPr id="1266691" name="Rectangle 3"/>
          <p:cNvSpPr>
            <a:spLocks noGrp="1" noChangeArrowheads="1"/>
          </p:cNvSpPr>
          <p:nvPr>
            <p:ph type="body" idx="1"/>
          </p:nvPr>
        </p:nvSpPr>
        <p:spPr>
          <a:noFill/>
        </p:spPr>
        <p:txBody>
          <a:bodyPr/>
          <a:lstStyle/>
          <a:p>
            <a:pPr lvl="1"/>
            <a:r>
              <a:rPr lang="en-US"/>
              <a:t>Excretion</a:t>
            </a:r>
          </a:p>
          <a:p>
            <a:pPr lvl="2"/>
            <a:r>
              <a:rPr lang="en-US"/>
              <a:t>Amphibians have kidneys that filter wastes from the blood. </a:t>
            </a:r>
          </a:p>
          <a:p>
            <a:pPr lvl="2"/>
            <a:r>
              <a:rPr lang="en-US"/>
              <a:t>Urine travels through tubes called ureters into the cloaca.</a:t>
            </a:r>
          </a:p>
          <a:p>
            <a:pPr lvl="2"/>
            <a:r>
              <a:rPr lang="en-US"/>
              <a:t>Urine is then passed directly to the outside, or temporarily stored in a small urinary bladder just above the cloaca.</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669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66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68738" name="Rectangle 2"/>
          <p:cNvSpPr>
            <a:spLocks noGrp="1" noChangeArrowheads="1"/>
          </p:cNvSpPr>
          <p:nvPr>
            <p:ph type="title"/>
          </p:nvPr>
        </p:nvSpPr>
        <p:spPr/>
        <p:txBody>
          <a:bodyPr/>
          <a:lstStyle/>
          <a:p>
            <a:r>
              <a:rPr lang="en-US"/>
              <a:t>Form and Function in Amphibians</a:t>
            </a:r>
          </a:p>
        </p:txBody>
      </p:sp>
      <p:sp>
        <p:nvSpPr>
          <p:cNvPr id="1268739" name="Rectangle 3"/>
          <p:cNvSpPr>
            <a:spLocks noGrp="1" noChangeArrowheads="1"/>
          </p:cNvSpPr>
          <p:nvPr>
            <p:ph type="body" idx="1"/>
          </p:nvPr>
        </p:nvSpPr>
        <p:spPr>
          <a:noFill/>
        </p:spPr>
        <p:txBody>
          <a:bodyPr/>
          <a:lstStyle/>
          <a:p>
            <a:pPr lvl="1"/>
            <a:r>
              <a:rPr lang="en-US"/>
              <a:t>Reproduction</a:t>
            </a:r>
          </a:p>
          <a:p>
            <a:pPr lvl="2"/>
            <a:r>
              <a:rPr lang="en-US"/>
              <a:t>In most species of amphibians, the female lays eggs in water, then the male fertilizes them externally. </a:t>
            </a:r>
          </a:p>
          <a:p>
            <a:pPr lvl="2"/>
            <a:r>
              <a:rPr lang="en-US"/>
              <a:t>In a few species, including most salamanders, eggs are fertilized internally.</a:t>
            </a:r>
          </a:p>
          <a:p>
            <a:pPr lvl="2"/>
            <a:r>
              <a:rPr lang="en-US"/>
              <a:t>After fertilization, frog eggs are encased in a sticky, transparent jelly. </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873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87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70789" name="Rectangle 5"/>
          <p:cNvSpPr>
            <a:spLocks noGrp="1" noChangeArrowheads="1"/>
          </p:cNvSpPr>
          <p:nvPr>
            <p:ph type="title"/>
          </p:nvPr>
        </p:nvSpPr>
        <p:spPr/>
        <p:txBody>
          <a:bodyPr/>
          <a:lstStyle/>
          <a:p>
            <a:r>
              <a:rPr lang="en-US"/>
              <a:t>Form and Function in Amphibians</a:t>
            </a:r>
          </a:p>
        </p:txBody>
      </p:sp>
      <p:sp>
        <p:nvSpPr>
          <p:cNvPr id="1270790" name="Rectangle 6"/>
          <p:cNvSpPr>
            <a:spLocks noGrp="1" noChangeArrowheads="1"/>
          </p:cNvSpPr>
          <p:nvPr>
            <p:ph type="body" idx="1"/>
          </p:nvPr>
        </p:nvSpPr>
        <p:spPr/>
        <p:txBody>
          <a:bodyPr/>
          <a:lstStyle/>
          <a:p>
            <a:r>
              <a:rPr lang="en-US"/>
              <a:t>The jelly attaches the egg mass to underwater plants and makes the eggs difficult for predators to grasp. </a:t>
            </a:r>
          </a:p>
          <a:p>
            <a:r>
              <a:rPr lang="en-US"/>
              <a:t>The yolks of the eggs nourish the embryos.</a:t>
            </a:r>
          </a:p>
          <a:p>
            <a:r>
              <a:rPr lang="en-US"/>
              <a:t>Most amphibians abandon their eggs after they lay them. </a:t>
            </a:r>
          </a:p>
          <a:p>
            <a:r>
              <a:rPr lang="en-US"/>
              <a:t>A few amphibians take care of both eggs and young.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7079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7079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7079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r>
              <a:rPr lang="en-US"/>
              <a:t>Copyright Pearson Prentice Hall</a:t>
            </a:r>
          </a:p>
        </p:txBody>
      </p:sp>
      <p:sp>
        <p:nvSpPr>
          <p:cNvPr id="1272837" name="Rectangle 5"/>
          <p:cNvSpPr>
            <a:spLocks noGrp="1" noChangeArrowheads="1"/>
          </p:cNvSpPr>
          <p:nvPr>
            <p:ph type="title"/>
          </p:nvPr>
        </p:nvSpPr>
        <p:spPr/>
        <p:txBody>
          <a:bodyPr/>
          <a:lstStyle/>
          <a:p>
            <a:r>
              <a:rPr lang="en-US"/>
              <a:t>Form and Function in Amphibians</a:t>
            </a:r>
          </a:p>
        </p:txBody>
      </p:sp>
      <p:sp>
        <p:nvSpPr>
          <p:cNvPr id="1272838" name="Rectangle 6"/>
          <p:cNvSpPr>
            <a:spLocks noGrp="1" noChangeArrowheads="1"/>
          </p:cNvSpPr>
          <p:nvPr>
            <p:ph type="body" idx="1"/>
          </p:nvPr>
        </p:nvSpPr>
        <p:spPr/>
        <p:txBody>
          <a:bodyPr/>
          <a:lstStyle/>
          <a:p>
            <a:r>
              <a:rPr lang="en-US"/>
              <a:t>Frog Metamorphosis</a:t>
            </a:r>
          </a:p>
        </p:txBody>
      </p:sp>
      <p:pic>
        <p:nvPicPr>
          <p:cNvPr id="1272842" name="Picture 10"/>
          <p:cNvPicPr>
            <a:picLocks noChangeAspect="1" noChangeArrowheads="1"/>
          </p:cNvPicPr>
          <p:nvPr/>
        </p:nvPicPr>
        <p:blipFill>
          <a:blip r:embed="rId3" cstate="print"/>
          <a:srcRect/>
          <a:stretch>
            <a:fillRect/>
          </a:stretch>
        </p:blipFill>
        <p:spPr bwMode="auto">
          <a:xfrm>
            <a:off x="1422400" y="1812925"/>
            <a:ext cx="6070600" cy="4351338"/>
          </a:xfrm>
          <a:prstGeom prst="rect">
            <a:avLst/>
          </a:prstGeom>
          <a:noFill/>
          <a:ln w="9525">
            <a:noFill/>
            <a:miter lim="800000"/>
            <a:headEnd/>
            <a:tailEnd/>
          </a:ln>
          <a:effectLst/>
        </p:spPr>
      </p:pic>
      <p:sp>
        <p:nvSpPr>
          <p:cNvPr id="1272843" name="Text Box 11"/>
          <p:cNvSpPr txBox="1">
            <a:spLocks noChangeArrowheads="1"/>
          </p:cNvSpPr>
          <p:nvPr/>
        </p:nvSpPr>
        <p:spPr bwMode="auto">
          <a:xfrm>
            <a:off x="1624013" y="2082800"/>
            <a:ext cx="968375"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Adult Frog</a:t>
            </a:r>
          </a:p>
        </p:txBody>
      </p:sp>
      <p:sp>
        <p:nvSpPr>
          <p:cNvPr id="1272844" name="Text Box 12"/>
          <p:cNvSpPr txBox="1">
            <a:spLocks noChangeArrowheads="1"/>
          </p:cNvSpPr>
          <p:nvPr/>
        </p:nvSpPr>
        <p:spPr bwMode="auto">
          <a:xfrm>
            <a:off x="1384300" y="4078288"/>
            <a:ext cx="968375"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Young Frog</a:t>
            </a:r>
          </a:p>
        </p:txBody>
      </p:sp>
      <p:sp>
        <p:nvSpPr>
          <p:cNvPr id="1272845" name="Text Box 13"/>
          <p:cNvSpPr txBox="1">
            <a:spLocks noChangeArrowheads="1"/>
          </p:cNvSpPr>
          <p:nvPr/>
        </p:nvSpPr>
        <p:spPr bwMode="auto">
          <a:xfrm>
            <a:off x="6372225" y="3879850"/>
            <a:ext cx="1781175" cy="641350"/>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Fertilized eggs</a:t>
            </a:r>
          </a:p>
        </p:txBody>
      </p:sp>
      <p:sp>
        <p:nvSpPr>
          <p:cNvPr id="1272846" name="Text Box 14"/>
          <p:cNvSpPr txBox="1">
            <a:spLocks noChangeArrowheads="1"/>
          </p:cNvSpPr>
          <p:nvPr/>
        </p:nvSpPr>
        <p:spPr bwMode="auto">
          <a:xfrm>
            <a:off x="3929063" y="5719763"/>
            <a:ext cx="1476375"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Tadpoles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Copyright Pearson Prentice Hall</a:t>
            </a:r>
          </a:p>
        </p:txBody>
      </p:sp>
      <p:sp>
        <p:nvSpPr>
          <p:cNvPr id="1319939" name="Rectangle 1027"/>
          <p:cNvSpPr>
            <a:spLocks noGrp="1" noChangeArrowheads="1"/>
          </p:cNvSpPr>
          <p:nvPr>
            <p:ph type="title"/>
          </p:nvPr>
        </p:nvSpPr>
        <p:spPr/>
        <p:txBody>
          <a:bodyPr/>
          <a:lstStyle/>
          <a:p>
            <a:r>
              <a:rPr lang="en-US"/>
              <a:t>Form and Function in Amphibians</a:t>
            </a:r>
          </a:p>
        </p:txBody>
      </p:sp>
      <p:sp>
        <p:nvSpPr>
          <p:cNvPr id="1319940" name="Rectangle 1028"/>
          <p:cNvSpPr>
            <a:spLocks noGrp="1" noChangeArrowheads="1"/>
          </p:cNvSpPr>
          <p:nvPr>
            <p:ph type="body" idx="1"/>
          </p:nvPr>
        </p:nvSpPr>
        <p:spPr>
          <a:xfrm>
            <a:off x="273050" y="1095375"/>
            <a:ext cx="8377238" cy="4848225"/>
          </a:xfrm>
          <a:noFill/>
        </p:spPr>
        <p:txBody>
          <a:bodyPr/>
          <a:lstStyle/>
          <a:p>
            <a:r>
              <a:rPr lang="en-US"/>
              <a:t>Adults are typically ready to breed in about one to two years.</a:t>
            </a:r>
          </a:p>
          <a:p>
            <a:r>
              <a:rPr lang="en-US"/>
              <a:t>Frog eggs are laid in water and undergo external fertilization.</a:t>
            </a:r>
          </a:p>
        </p:txBody>
      </p:sp>
      <p:pic>
        <p:nvPicPr>
          <p:cNvPr id="1319946" name="Picture 1034"/>
          <p:cNvPicPr>
            <a:picLocks noChangeAspect="1" noChangeArrowheads="1"/>
          </p:cNvPicPr>
          <p:nvPr/>
        </p:nvPicPr>
        <p:blipFill>
          <a:blip r:embed="rId3" cstate="print"/>
          <a:srcRect l="13574" t="745" r="36078" b="49007"/>
          <a:stretch>
            <a:fillRect/>
          </a:stretch>
        </p:blipFill>
        <p:spPr bwMode="auto">
          <a:xfrm>
            <a:off x="2211388" y="3052763"/>
            <a:ext cx="4721225" cy="337661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1994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82961" name="Rectangle 17"/>
          <p:cNvSpPr>
            <a:spLocks noGrp="1" noChangeArrowheads="1"/>
          </p:cNvSpPr>
          <p:nvPr>
            <p:ph type="title"/>
          </p:nvPr>
        </p:nvSpPr>
        <p:spPr/>
        <p:txBody>
          <a:bodyPr/>
          <a:lstStyle/>
          <a:p>
            <a:r>
              <a:rPr lang="en-US"/>
              <a:t>What Is an Amphibian?</a:t>
            </a:r>
          </a:p>
        </p:txBody>
      </p:sp>
      <p:sp>
        <p:nvSpPr>
          <p:cNvPr id="82962" name="Rectangle 18"/>
          <p:cNvSpPr>
            <a:spLocks noGrp="1" noChangeArrowheads="1"/>
          </p:cNvSpPr>
          <p:nvPr>
            <p:ph type="body" idx="1"/>
          </p:nvPr>
        </p:nvSpPr>
        <p:spPr>
          <a:noFill/>
        </p:spPr>
        <p:txBody>
          <a:bodyPr/>
          <a:lstStyle/>
          <a:p>
            <a:endParaRPr lang="en-US"/>
          </a:p>
          <a:p>
            <a:pPr lvl="1"/>
            <a:r>
              <a:rPr lang="en-US"/>
              <a:t>What is an amphibian?</a:t>
            </a:r>
          </a:p>
          <a:p>
            <a:pPr lvl="1"/>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21986" name="Rectangle 2"/>
          <p:cNvSpPr>
            <a:spLocks noGrp="1" noChangeArrowheads="1"/>
          </p:cNvSpPr>
          <p:nvPr>
            <p:ph type="title"/>
          </p:nvPr>
        </p:nvSpPr>
        <p:spPr/>
        <p:txBody>
          <a:bodyPr/>
          <a:lstStyle/>
          <a:p>
            <a:r>
              <a:rPr lang="en-US"/>
              <a:t>Form and Function in Amphibians</a:t>
            </a:r>
          </a:p>
        </p:txBody>
      </p:sp>
      <p:sp>
        <p:nvSpPr>
          <p:cNvPr id="1321987" name="Rectangle 3"/>
          <p:cNvSpPr>
            <a:spLocks noGrp="1" noChangeArrowheads="1"/>
          </p:cNvSpPr>
          <p:nvPr>
            <p:ph type="body" idx="1"/>
          </p:nvPr>
        </p:nvSpPr>
        <p:spPr>
          <a:xfrm>
            <a:off x="273050" y="1095375"/>
            <a:ext cx="8188325" cy="4848225"/>
          </a:xfrm>
          <a:noFill/>
        </p:spPr>
        <p:txBody>
          <a:bodyPr/>
          <a:lstStyle/>
          <a:p>
            <a:r>
              <a:rPr lang="en-US"/>
              <a:t>The fertilized eggs hatch into tadpoles a few days to several weeks later.</a:t>
            </a:r>
          </a:p>
        </p:txBody>
      </p:sp>
      <p:pic>
        <p:nvPicPr>
          <p:cNvPr id="1321994" name="Picture 10"/>
          <p:cNvPicPr>
            <a:picLocks noChangeAspect="1" noChangeArrowheads="1"/>
          </p:cNvPicPr>
          <p:nvPr/>
        </p:nvPicPr>
        <p:blipFill>
          <a:blip r:embed="rId3" cstate="print"/>
          <a:srcRect l="65498" r="3677"/>
          <a:stretch>
            <a:fillRect/>
          </a:stretch>
        </p:blipFill>
        <p:spPr bwMode="auto">
          <a:xfrm>
            <a:off x="3778250" y="2051050"/>
            <a:ext cx="1866900" cy="4341813"/>
          </a:xfrm>
          <a:prstGeom prst="rect">
            <a:avLst/>
          </a:prstGeom>
          <a:noFill/>
          <a:ln w="9525">
            <a:noFill/>
            <a:miter lim="800000"/>
            <a:headEnd/>
            <a:tailEnd/>
          </a:ln>
          <a:effectLst/>
        </p:spPr>
      </p:pic>
      <p:sp>
        <p:nvSpPr>
          <p:cNvPr id="1321995" name="Text Box 11"/>
          <p:cNvSpPr txBox="1">
            <a:spLocks noChangeArrowheads="1"/>
          </p:cNvSpPr>
          <p:nvPr/>
        </p:nvSpPr>
        <p:spPr bwMode="auto">
          <a:xfrm>
            <a:off x="1428750" y="4143375"/>
            <a:ext cx="2554288"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Fertilized eggs</a:t>
            </a:r>
          </a:p>
        </p:txBody>
      </p:sp>
      <p:sp>
        <p:nvSpPr>
          <p:cNvPr id="1321997" name="Line 13"/>
          <p:cNvSpPr>
            <a:spLocks noChangeShapeType="1"/>
          </p:cNvSpPr>
          <p:nvPr/>
        </p:nvSpPr>
        <p:spPr bwMode="auto">
          <a:xfrm>
            <a:off x="3184525" y="4340225"/>
            <a:ext cx="1176338" cy="0"/>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4"/>
          <p:cNvSpPr>
            <a:spLocks noGrp="1"/>
          </p:cNvSpPr>
          <p:nvPr>
            <p:ph type="ftr" sz="quarter" idx="11"/>
          </p:nvPr>
        </p:nvSpPr>
        <p:spPr/>
        <p:txBody>
          <a:bodyPr/>
          <a:lstStyle/>
          <a:p>
            <a:r>
              <a:rPr lang="en-US"/>
              <a:t>Copyright Pearson Prentice Hall</a:t>
            </a:r>
          </a:p>
        </p:txBody>
      </p:sp>
      <p:sp>
        <p:nvSpPr>
          <p:cNvPr id="1281026" name="Rectangle 2"/>
          <p:cNvSpPr>
            <a:spLocks noGrp="1" noChangeArrowheads="1"/>
          </p:cNvSpPr>
          <p:nvPr>
            <p:ph type="title"/>
          </p:nvPr>
        </p:nvSpPr>
        <p:spPr/>
        <p:txBody>
          <a:bodyPr/>
          <a:lstStyle/>
          <a:p>
            <a:r>
              <a:rPr lang="en-US"/>
              <a:t>Form and Function in Amphibians</a:t>
            </a:r>
          </a:p>
        </p:txBody>
      </p:sp>
      <p:sp>
        <p:nvSpPr>
          <p:cNvPr id="1281027" name="Rectangle 3"/>
          <p:cNvSpPr>
            <a:spLocks noGrp="1" noChangeArrowheads="1"/>
          </p:cNvSpPr>
          <p:nvPr>
            <p:ph type="body" idx="1"/>
          </p:nvPr>
        </p:nvSpPr>
        <p:spPr>
          <a:xfrm>
            <a:off x="273050" y="1095375"/>
            <a:ext cx="3671888" cy="4848225"/>
          </a:xfrm>
          <a:noFill/>
        </p:spPr>
        <p:txBody>
          <a:bodyPr/>
          <a:lstStyle/>
          <a:p>
            <a:r>
              <a:rPr lang="en-US"/>
              <a:t>Tadpoles gradually grow limbs, lose their tails and gills, and become meat-eaters as they develop into terrestrial adults. </a:t>
            </a:r>
          </a:p>
        </p:txBody>
      </p:sp>
      <p:pic>
        <p:nvPicPr>
          <p:cNvPr id="1281033" name="Picture 9"/>
          <p:cNvPicPr>
            <a:picLocks noChangeAspect="1" noChangeArrowheads="1"/>
          </p:cNvPicPr>
          <p:nvPr/>
        </p:nvPicPr>
        <p:blipFill>
          <a:blip r:embed="rId3" cstate="print"/>
          <a:srcRect t="28348" r="55466" b="8026"/>
          <a:stretch>
            <a:fillRect/>
          </a:stretch>
        </p:blipFill>
        <p:spPr bwMode="auto">
          <a:xfrm>
            <a:off x="3922713" y="2079625"/>
            <a:ext cx="4030662" cy="4129088"/>
          </a:xfrm>
          <a:prstGeom prst="rect">
            <a:avLst/>
          </a:prstGeom>
          <a:noFill/>
          <a:ln w="9525">
            <a:noFill/>
            <a:miter lim="800000"/>
            <a:headEnd/>
            <a:tailEnd/>
          </a:ln>
          <a:effectLst/>
        </p:spPr>
      </p:pic>
      <p:sp>
        <p:nvSpPr>
          <p:cNvPr id="1281034" name="Text Box 10"/>
          <p:cNvSpPr txBox="1">
            <a:spLocks noChangeArrowheads="1"/>
          </p:cNvSpPr>
          <p:nvPr/>
        </p:nvSpPr>
        <p:spPr bwMode="auto">
          <a:xfrm>
            <a:off x="3949700" y="1273175"/>
            <a:ext cx="1531938" cy="366713"/>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Young frog</a:t>
            </a:r>
          </a:p>
        </p:txBody>
      </p:sp>
      <p:sp>
        <p:nvSpPr>
          <p:cNvPr id="1281035" name="Text Box 11"/>
          <p:cNvSpPr txBox="1">
            <a:spLocks noChangeArrowheads="1"/>
          </p:cNvSpPr>
          <p:nvPr/>
        </p:nvSpPr>
        <p:spPr bwMode="auto">
          <a:xfrm>
            <a:off x="7453313" y="4398963"/>
            <a:ext cx="1182687"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Tadpole</a:t>
            </a:r>
          </a:p>
        </p:txBody>
      </p:sp>
      <p:sp>
        <p:nvSpPr>
          <p:cNvPr id="1281036" name="Line 12"/>
          <p:cNvSpPr>
            <a:spLocks noChangeShapeType="1"/>
          </p:cNvSpPr>
          <p:nvPr/>
        </p:nvSpPr>
        <p:spPr bwMode="auto">
          <a:xfrm>
            <a:off x="4605338" y="1801813"/>
            <a:ext cx="268287" cy="673100"/>
          </a:xfrm>
          <a:prstGeom prst="line">
            <a:avLst/>
          </a:prstGeom>
          <a:noFill/>
          <a:ln w="9525">
            <a:solidFill>
              <a:schemeClr val="tx1"/>
            </a:solidFill>
            <a:round/>
            <a:headEnd/>
            <a:tailEnd/>
          </a:ln>
          <a:effectLst/>
        </p:spPr>
        <p:txBody>
          <a:bodyPr/>
          <a:lstStyle/>
          <a:p>
            <a:endParaRPr lang="en-US"/>
          </a:p>
        </p:txBody>
      </p:sp>
      <p:sp>
        <p:nvSpPr>
          <p:cNvPr id="1281037" name="Line 13"/>
          <p:cNvSpPr>
            <a:spLocks noChangeShapeType="1"/>
          </p:cNvSpPr>
          <p:nvPr/>
        </p:nvSpPr>
        <p:spPr bwMode="auto">
          <a:xfrm flipH="1">
            <a:off x="6562725" y="4664075"/>
            <a:ext cx="966788" cy="598488"/>
          </a:xfrm>
          <a:prstGeom prst="line">
            <a:avLst/>
          </a:prstGeom>
          <a:noFill/>
          <a:ln w="9525">
            <a:solidFill>
              <a:schemeClr val="tx1"/>
            </a:solidFill>
            <a:round/>
            <a:headEnd/>
            <a:tailEnd/>
          </a:ln>
          <a:effectLst/>
        </p:spPr>
        <p:txBody>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83074" name="Rectangle 2"/>
          <p:cNvSpPr>
            <a:spLocks noGrp="1" noChangeArrowheads="1"/>
          </p:cNvSpPr>
          <p:nvPr>
            <p:ph type="title"/>
          </p:nvPr>
        </p:nvSpPr>
        <p:spPr/>
        <p:txBody>
          <a:bodyPr/>
          <a:lstStyle/>
          <a:p>
            <a:r>
              <a:rPr lang="en-US"/>
              <a:t>Form and Function in Amphibians</a:t>
            </a:r>
          </a:p>
        </p:txBody>
      </p:sp>
      <p:sp>
        <p:nvSpPr>
          <p:cNvPr id="1283075" name="Rectangle 3"/>
          <p:cNvSpPr>
            <a:spLocks noGrp="1" noChangeArrowheads="1"/>
          </p:cNvSpPr>
          <p:nvPr>
            <p:ph type="body" idx="1"/>
          </p:nvPr>
        </p:nvSpPr>
        <p:spPr>
          <a:noFill/>
        </p:spPr>
        <p:txBody>
          <a:bodyPr/>
          <a:lstStyle/>
          <a:p>
            <a:pPr lvl="1"/>
            <a:r>
              <a:rPr lang="en-US"/>
              <a:t>Movement </a:t>
            </a:r>
          </a:p>
          <a:p>
            <a:pPr lvl="2"/>
            <a:r>
              <a:rPr lang="en-US"/>
              <a:t>Amphibian larvae move by wiggling their bodies and using a flattened tail for propulsion.</a:t>
            </a:r>
          </a:p>
          <a:p>
            <a:pPr lvl="2"/>
            <a:r>
              <a:rPr lang="en-US"/>
              <a:t>Adult salamanders walk or run.</a:t>
            </a:r>
          </a:p>
          <a:p>
            <a:pPr lvl="2"/>
            <a:r>
              <a:rPr lang="en-US"/>
              <a:t>Frogs and toads, have well-developed hind limbs that enable them to jump long distances. </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307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30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85122" name="Rectangle 2"/>
          <p:cNvSpPr>
            <a:spLocks noGrp="1" noChangeArrowheads="1"/>
          </p:cNvSpPr>
          <p:nvPr>
            <p:ph type="title"/>
          </p:nvPr>
        </p:nvSpPr>
        <p:spPr/>
        <p:txBody>
          <a:bodyPr/>
          <a:lstStyle/>
          <a:p>
            <a:r>
              <a:rPr lang="en-US"/>
              <a:t>Form and Function in Amphibians</a:t>
            </a:r>
          </a:p>
        </p:txBody>
      </p:sp>
      <p:sp>
        <p:nvSpPr>
          <p:cNvPr id="1285123" name="Rectangle 3"/>
          <p:cNvSpPr>
            <a:spLocks noGrp="1" noChangeArrowheads="1"/>
          </p:cNvSpPr>
          <p:nvPr>
            <p:ph type="body" idx="1"/>
          </p:nvPr>
        </p:nvSpPr>
        <p:spPr>
          <a:noFill/>
        </p:spPr>
        <p:txBody>
          <a:bodyPr/>
          <a:lstStyle/>
          <a:p>
            <a:pPr lvl="1"/>
            <a:r>
              <a:rPr lang="en-US"/>
              <a:t>Response </a:t>
            </a:r>
          </a:p>
          <a:p>
            <a:pPr lvl="2"/>
            <a:r>
              <a:rPr lang="en-US"/>
              <a:t>Amphibians have well-developed nervous and sensory systems.</a:t>
            </a:r>
          </a:p>
          <a:p>
            <a:pPr lvl="2"/>
            <a:r>
              <a:rPr lang="en-US"/>
              <a:t>An amphibian's eyes are protected from damage and kept moist by a transparent </a:t>
            </a:r>
            <a:r>
              <a:rPr lang="en-US" b="1"/>
              <a:t>nictitating membrane. </a:t>
            </a:r>
          </a:p>
          <a:p>
            <a:pPr lvl="2"/>
            <a:r>
              <a:rPr lang="en-US"/>
              <a:t>This membrane is located inside the regular eyelid and can be closed over the eye.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512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51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87172" name="Rectangle 4"/>
          <p:cNvSpPr>
            <a:spLocks noGrp="1" noChangeArrowheads="1"/>
          </p:cNvSpPr>
          <p:nvPr>
            <p:ph type="title"/>
          </p:nvPr>
        </p:nvSpPr>
        <p:spPr/>
        <p:txBody>
          <a:bodyPr/>
          <a:lstStyle/>
          <a:p>
            <a:r>
              <a:rPr lang="en-US"/>
              <a:t>Form and Function in Amphibians</a:t>
            </a:r>
          </a:p>
        </p:txBody>
      </p:sp>
      <p:sp>
        <p:nvSpPr>
          <p:cNvPr id="1287173" name="Rectangle 5"/>
          <p:cNvSpPr>
            <a:spLocks noGrp="1" noChangeArrowheads="1"/>
          </p:cNvSpPr>
          <p:nvPr>
            <p:ph type="body" idx="1"/>
          </p:nvPr>
        </p:nvSpPr>
        <p:spPr/>
        <p:txBody>
          <a:bodyPr/>
          <a:lstStyle/>
          <a:p>
            <a:r>
              <a:rPr lang="en-US"/>
              <a:t>Amphibians hear through </a:t>
            </a:r>
            <a:r>
              <a:rPr lang="en-US" b="1"/>
              <a:t>tympanic membranes</a:t>
            </a:r>
            <a:r>
              <a:rPr lang="en-US"/>
              <a:t>, or eardrums, located on each side of the head. </a:t>
            </a:r>
          </a:p>
          <a:p>
            <a:r>
              <a:rPr lang="en-US"/>
              <a:t>Many amphibian larvae and adults have lateral line systems that detect water movement.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717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Copyright Pearson Prentice Hall</a:t>
            </a:r>
          </a:p>
        </p:txBody>
      </p:sp>
      <p:sp>
        <p:nvSpPr>
          <p:cNvPr id="1289221" name="Rectangle 1029"/>
          <p:cNvSpPr>
            <a:spLocks noGrp="1" noChangeArrowheads="1"/>
          </p:cNvSpPr>
          <p:nvPr>
            <p:ph type="title"/>
          </p:nvPr>
        </p:nvSpPr>
        <p:spPr/>
        <p:txBody>
          <a:bodyPr/>
          <a:lstStyle/>
          <a:p>
            <a:r>
              <a:rPr lang="en-US"/>
              <a:t>Form and Function in Amphibians</a:t>
            </a:r>
          </a:p>
        </p:txBody>
      </p:sp>
      <p:sp>
        <p:nvSpPr>
          <p:cNvPr id="1289222" name="Rectangle 1030"/>
          <p:cNvSpPr>
            <a:spLocks noGrp="1" noChangeArrowheads="1"/>
          </p:cNvSpPr>
          <p:nvPr>
            <p:ph type="body" idx="1"/>
          </p:nvPr>
        </p:nvSpPr>
        <p:spPr/>
        <p:txBody>
          <a:bodyPr/>
          <a:lstStyle/>
          <a:p>
            <a:r>
              <a:rPr lang="en-US"/>
              <a:t>Frog’s Sense Organs</a:t>
            </a:r>
          </a:p>
        </p:txBody>
      </p:sp>
      <p:pic>
        <p:nvPicPr>
          <p:cNvPr id="1289226" name="Picture 1034" descr="ch30_section03_frog"/>
          <p:cNvPicPr>
            <a:picLocks noChangeAspect="1" noChangeArrowheads="1"/>
          </p:cNvPicPr>
          <p:nvPr/>
        </p:nvPicPr>
        <p:blipFill>
          <a:blip r:embed="rId3" cstate="print"/>
          <a:srcRect t="5801"/>
          <a:stretch>
            <a:fillRect/>
          </a:stretch>
        </p:blipFill>
        <p:spPr bwMode="auto">
          <a:xfrm>
            <a:off x="1698625" y="1655763"/>
            <a:ext cx="5699125" cy="4930775"/>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27778" name="Rectangle 2"/>
          <p:cNvSpPr>
            <a:spLocks noGrp="1" noChangeArrowheads="1"/>
          </p:cNvSpPr>
          <p:nvPr>
            <p:ph type="title"/>
          </p:nvPr>
        </p:nvSpPr>
        <p:spPr/>
        <p:txBody>
          <a:bodyPr/>
          <a:lstStyle/>
          <a:p>
            <a:r>
              <a:rPr lang="en-US"/>
              <a:t>Groups of Amphibians</a:t>
            </a:r>
          </a:p>
        </p:txBody>
      </p:sp>
      <p:sp>
        <p:nvSpPr>
          <p:cNvPr id="1227779" name="Rectangle 3"/>
          <p:cNvSpPr>
            <a:spLocks noGrp="1" noChangeArrowheads="1"/>
          </p:cNvSpPr>
          <p:nvPr>
            <p:ph type="body" idx="1"/>
          </p:nvPr>
        </p:nvSpPr>
        <p:spPr>
          <a:noFill/>
        </p:spPr>
        <p:txBody>
          <a:bodyPr/>
          <a:lstStyle/>
          <a:p>
            <a:endParaRPr lang="en-US"/>
          </a:p>
          <a:p>
            <a:pPr lvl="1"/>
            <a:r>
              <a:rPr lang="en-US"/>
              <a:t>What are the main groups of living amphibians?</a:t>
            </a:r>
          </a:p>
          <a:p>
            <a:pPr lvl="1"/>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Copyright Pearson Prentice Hall</a:t>
            </a:r>
          </a:p>
        </p:txBody>
      </p:sp>
      <p:sp>
        <p:nvSpPr>
          <p:cNvPr id="1293314" name="Rectangle 2"/>
          <p:cNvSpPr>
            <a:spLocks noGrp="1" noChangeArrowheads="1"/>
          </p:cNvSpPr>
          <p:nvPr>
            <p:ph type="title"/>
          </p:nvPr>
        </p:nvSpPr>
        <p:spPr>
          <a:noFill/>
          <a:ln/>
        </p:spPr>
        <p:txBody>
          <a:bodyPr/>
          <a:lstStyle/>
          <a:p>
            <a:r>
              <a:rPr lang="en-US"/>
              <a:t>Groups of Amphibians</a:t>
            </a:r>
          </a:p>
        </p:txBody>
      </p:sp>
      <p:sp>
        <p:nvSpPr>
          <p:cNvPr id="1293315" name="Rectangle 3"/>
          <p:cNvSpPr>
            <a:spLocks noGrp="1" noChangeArrowheads="1"/>
          </p:cNvSpPr>
          <p:nvPr>
            <p:ph type="body" idx="1"/>
          </p:nvPr>
        </p:nvSpPr>
        <p:spPr>
          <a:xfrm>
            <a:off x="273050" y="1095375"/>
            <a:ext cx="8332788" cy="4619625"/>
          </a:xfrm>
        </p:spPr>
        <p:txBody>
          <a:bodyPr/>
          <a:lstStyle/>
          <a:p>
            <a:r>
              <a:rPr lang="en-US"/>
              <a:t>Groups of Amphibians</a:t>
            </a:r>
          </a:p>
          <a:p>
            <a:pPr lvl="1"/>
            <a:r>
              <a:rPr lang="en-US"/>
              <a:t>The three groups of amphibians alive today are:</a:t>
            </a:r>
          </a:p>
          <a:p>
            <a:pPr lvl="2"/>
            <a:r>
              <a:rPr lang="en-US" b="1"/>
              <a:t>salamanders</a:t>
            </a:r>
          </a:p>
          <a:p>
            <a:pPr lvl="2"/>
            <a:r>
              <a:rPr lang="en-US" b="1"/>
              <a:t>frogs and toads</a:t>
            </a:r>
          </a:p>
          <a:p>
            <a:pPr lvl="2"/>
            <a:r>
              <a:rPr lang="en-US" b="1"/>
              <a:t>caecilians</a:t>
            </a:r>
          </a:p>
          <a:p>
            <a:pPr lvl="2"/>
            <a:endParaRPr lang="en-US"/>
          </a:p>
        </p:txBody>
      </p:sp>
      <p:sp>
        <p:nvSpPr>
          <p:cNvPr id="1293318" name="Rectangle 6"/>
          <p:cNvSpPr>
            <a:spLocks noChangeArrowheads="1"/>
          </p:cNvSpPr>
          <p:nvPr/>
        </p:nvSpPr>
        <p:spPr bwMode="auto">
          <a:xfrm>
            <a:off x="420688" y="2192338"/>
            <a:ext cx="1001712" cy="884237"/>
          </a:xfrm>
          <a:prstGeom prst="rect">
            <a:avLst/>
          </a:prstGeom>
          <a:solidFill>
            <a:schemeClr val="bg1"/>
          </a:solidFill>
          <a:ln w="9525">
            <a:noFill/>
            <a:miter lim="800000"/>
            <a:headEnd/>
            <a:tailEnd/>
          </a:ln>
          <a:effectLst/>
        </p:spPr>
        <p:txBody>
          <a:bodyPr wrap="none" anchor="ctr"/>
          <a:lstStyle/>
          <a:p>
            <a:endParaRPr lang="en-US"/>
          </a:p>
        </p:txBody>
      </p:sp>
      <p:pic>
        <p:nvPicPr>
          <p:cNvPr id="1293319" name="Picture 7" descr="key"/>
          <p:cNvPicPr>
            <a:picLocks noChangeAspect="1" noChangeArrowheads="1"/>
          </p:cNvPicPr>
          <p:nvPr/>
        </p:nvPicPr>
        <p:blipFill>
          <a:blip r:embed="rId3" cstate="print"/>
          <a:srcRect/>
          <a:stretch>
            <a:fillRect/>
          </a:stretch>
        </p:blipFill>
        <p:spPr bwMode="auto">
          <a:xfrm>
            <a:off x="622300" y="1885950"/>
            <a:ext cx="673100" cy="434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9331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9331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93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95362" name="Rectangle 2"/>
          <p:cNvSpPr>
            <a:spLocks noGrp="1" noChangeArrowheads="1"/>
          </p:cNvSpPr>
          <p:nvPr>
            <p:ph type="title"/>
          </p:nvPr>
        </p:nvSpPr>
        <p:spPr/>
        <p:txBody>
          <a:bodyPr/>
          <a:lstStyle/>
          <a:p>
            <a:r>
              <a:rPr lang="en-US"/>
              <a:t>Groups of Amphibians</a:t>
            </a:r>
          </a:p>
        </p:txBody>
      </p:sp>
      <p:sp>
        <p:nvSpPr>
          <p:cNvPr id="1295363" name="Rectangle 3"/>
          <p:cNvSpPr>
            <a:spLocks noGrp="1" noChangeArrowheads="1"/>
          </p:cNvSpPr>
          <p:nvPr>
            <p:ph type="body" idx="1"/>
          </p:nvPr>
        </p:nvSpPr>
        <p:spPr>
          <a:noFill/>
        </p:spPr>
        <p:txBody>
          <a:bodyPr/>
          <a:lstStyle/>
          <a:p>
            <a:pPr lvl="1"/>
            <a:r>
              <a:rPr lang="en-US"/>
              <a:t>Salamanders</a:t>
            </a:r>
          </a:p>
          <a:p>
            <a:pPr lvl="2"/>
            <a:r>
              <a:rPr lang="en-US"/>
              <a:t>Salamanders and newts have long bodies and tails. </a:t>
            </a:r>
          </a:p>
          <a:p>
            <a:pPr lvl="2"/>
            <a:r>
              <a:rPr lang="en-US"/>
              <a:t>Most have four legs. </a:t>
            </a:r>
          </a:p>
          <a:p>
            <a:pPr lvl="2"/>
            <a:r>
              <a:rPr lang="en-US"/>
              <a:t>Both adults and larvae are carnivores. </a:t>
            </a:r>
          </a:p>
          <a:p>
            <a:pPr lvl="2"/>
            <a:r>
              <a:rPr lang="en-US"/>
              <a:t>Adults usually live in moist woods, where they tunnel under rocks and rotting logs.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9536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9536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953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97410" name="Rectangle 2"/>
          <p:cNvSpPr>
            <a:spLocks noGrp="1" noChangeArrowheads="1"/>
          </p:cNvSpPr>
          <p:nvPr>
            <p:ph type="title"/>
          </p:nvPr>
        </p:nvSpPr>
        <p:spPr/>
        <p:txBody>
          <a:bodyPr/>
          <a:lstStyle/>
          <a:p>
            <a:r>
              <a:rPr lang="en-US"/>
              <a:t>Groups of Amphibians</a:t>
            </a:r>
          </a:p>
        </p:txBody>
      </p:sp>
      <p:sp>
        <p:nvSpPr>
          <p:cNvPr id="1297411" name="Rectangle 3"/>
          <p:cNvSpPr>
            <a:spLocks noGrp="1" noChangeArrowheads="1"/>
          </p:cNvSpPr>
          <p:nvPr>
            <p:ph type="body" idx="1"/>
          </p:nvPr>
        </p:nvSpPr>
        <p:spPr>
          <a:noFill/>
        </p:spPr>
        <p:txBody>
          <a:bodyPr/>
          <a:lstStyle/>
          <a:p>
            <a:pPr lvl="1"/>
            <a:r>
              <a:rPr lang="en-US"/>
              <a:t>Frogs and Toads</a:t>
            </a:r>
          </a:p>
          <a:p>
            <a:pPr lvl="2"/>
            <a:r>
              <a:rPr lang="en-US"/>
              <a:t>Frogs and toads have the ability to jump.</a:t>
            </a:r>
          </a:p>
          <a:p>
            <a:pPr lvl="2"/>
            <a:r>
              <a:rPr lang="en-US"/>
              <a:t>Frogs tend to have long legs and make lengthy jumps.</a:t>
            </a:r>
          </a:p>
          <a:p>
            <a:pPr lvl="2"/>
            <a:r>
              <a:rPr lang="en-US"/>
              <a:t>Toads have relatively short legs and are limited to short hops.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974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9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Copyright Pearson Prentice Hall</a:t>
            </a:r>
          </a:p>
        </p:txBody>
      </p:sp>
      <p:sp>
        <p:nvSpPr>
          <p:cNvPr id="1225730" name="Rectangle 2"/>
          <p:cNvSpPr>
            <a:spLocks noGrp="1" noChangeArrowheads="1"/>
          </p:cNvSpPr>
          <p:nvPr>
            <p:ph type="title"/>
          </p:nvPr>
        </p:nvSpPr>
        <p:spPr>
          <a:noFill/>
          <a:ln/>
        </p:spPr>
        <p:txBody>
          <a:bodyPr/>
          <a:lstStyle/>
          <a:p>
            <a:r>
              <a:rPr lang="en-US"/>
              <a:t>What Is an Amphibian?</a:t>
            </a:r>
          </a:p>
        </p:txBody>
      </p:sp>
      <p:sp>
        <p:nvSpPr>
          <p:cNvPr id="1225731" name="Rectangle 3"/>
          <p:cNvSpPr>
            <a:spLocks noGrp="1" noChangeArrowheads="1"/>
          </p:cNvSpPr>
          <p:nvPr>
            <p:ph type="body" idx="1"/>
          </p:nvPr>
        </p:nvSpPr>
        <p:spPr>
          <a:xfrm>
            <a:off x="273050" y="1095375"/>
            <a:ext cx="8653463" cy="5815013"/>
          </a:xfrm>
          <a:noFill/>
        </p:spPr>
        <p:txBody>
          <a:bodyPr/>
          <a:lstStyle/>
          <a:p>
            <a:r>
              <a:rPr lang="en-US"/>
              <a:t>What Is an Amphibian?</a:t>
            </a:r>
          </a:p>
          <a:p>
            <a:pPr lvl="1">
              <a:spcBef>
                <a:spcPct val="25000"/>
              </a:spcBef>
            </a:pPr>
            <a:r>
              <a:rPr lang="en-US"/>
              <a:t>An amphibian is a vertebrate that, with some exceptions:</a:t>
            </a:r>
          </a:p>
          <a:p>
            <a:pPr lvl="2"/>
            <a:r>
              <a:rPr lang="en-US" b="1"/>
              <a:t>lives in water as a larva and on land as an adult</a:t>
            </a:r>
          </a:p>
          <a:p>
            <a:pPr lvl="2"/>
            <a:r>
              <a:rPr lang="en-US" b="1"/>
              <a:t>breathes with lungs as an adult</a:t>
            </a:r>
          </a:p>
          <a:p>
            <a:pPr lvl="2"/>
            <a:r>
              <a:rPr lang="en-US" b="1"/>
              <a:t>has moist skin that contains mucous glands</a:t>
            </a:r>
          </a:p>
          <a:p>
            <a:pPr lvl="2"/>
            <a:r>
              <a:rPr lang="en-US" b="1"/>
              <a:t>lacks scales and claws</a:t>
            </a:r>
          </a:p>
        </p:txBody>
      </p:sp>
      <p:sp>
        <p:nvSpPr>
          <p:cNvPr id="1225733" name="Rectangle 5"/>
          <p:cNvSpPr>
            <a:spLocks noChangeArrowheads="1"/>
          </p:cNvSpPr>
          <p:nvPr/>
        </p:nvSpPr>
        <p:spPr bwMode="auto">
          <a:xfrm>
            <a:off x="328613" y="2274888"/>
            <a:ext cx="1004887" cy="639762"/>
          </a:xfrm>
          <a:prstGeom prst="rect">
            <a:avLst/>
          </a:prstGeom>
          <a:solidFill>
            <a:schemeClr val="bg1"/>
          </a:solidFill>
          <a:ln w="9525">
            <a:noFill/>
            <a:miter lim="800000"/>
            <a:headEnd/>
            <a:tailEnd/>
          </a:ln>
          <a:effectLst/>
        </p:spPr>
        <p:txBody>
          <a:bodyPr wrap="none" anchor="ctr"/>
          <a:lstStyle/>
          <a:p>
            <a:endParaRPr lang="en-US"/>
          </a:p>
        </p:txBody>
      </p:sp>
      <p:pic>
        <p:nvPicPr>
          <p:cNvPr id="1225734" name="Picture 6" descr="key"/>
          <p:cNvPicPr>
            <a:picLocks noChangeAspect="1" noChangeArrowheads="1"/>
          </p:cNvPicPr>
          <p:nvPr/>
        </p:nvPicPr>
        <p:blipFill>
          <a:blip r:embed="rId3" cstate="print"/>
          <a:srcRect/>
          <a:stretch>
            <a:fillRect/>
          </a:stretch>
        </p:blipFill>
        <p:spPr bwMode="auto">
          <a:xfrm>
            <a:off x="708025" y="2103438"/>
            <a:ext cx="673100" cy="434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573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573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573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573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99460" name="Rectangle 4"/>
          <p:cNvSpPr>
            <a:spLocks noGrp="1" noChangeArrowheads="1"/>
          </p:cNvSpPr>
          <p:nvPr>
            <p:ph type="title"/>
          </p:nvPr>
        </p:nvSpPr>
        <p:spPr/>
        <p:txBody>
          <a:bodyPr/>
          <a:lstStyle/>
          <a:p>
            <a:r>
              <a:rPr lang="en-US"/>
              <a:t>Groups of Amphibians</a:t>
            </a:r>
          </a:p>
        </p:txBody>
      </p:sp>
      <p:sp>
        <p:nvSpPr>
          <p:cNvPr id="1299461" name="Rectangle 5"/>
          <p:cNvSpPr>
            <a:spLocks noGrp="1" noChangeArrowheads="1"/>
          </p:cNvSpPr>
          <p:nvPr>
            <p:ph type="body" idx="1"/>
          </p:nvPr>
        </p:nvSpPr>
        <p:spPr/>
        <p:txBody>
          <a:bodyPr/>
          <a:lstStyle/>
          <a:p>
            <a:r>
              <a:rPr lang="en-US"/>
              <a:t>Frogs are generally more closely tied to water than toads.</a:t>
            </a:r>
          </a:p>
          <a:p>
            <a:r>
              <a:rPr lang="en-US"/>
              <a:t>Toads often live in moist woods and even in deserts.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9946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301506" name="Rectangle 2"/>
          <p:cNvSpPr>
            <a:spLocks noGrp="1" noChangeArrowheads="1"/>
          </p:cNvSpPr>
          <p:nvPr>
            <p:ph type="title"/>
          </p:nvPr>
        </p:nvSpPr>
        <p:spPr/>
        <p:txBody>
          <a:bodyPr/>
          <a:lstStyle/>
          <a:p>
            <a:r>
              <a:rPr lang="en-US"/>
              <a:t>Groups of Amphibians</a:t>
            </a:r>
          </a:p>
        </p:txBody>
      </p:sp>
      <p:sp>
        <p:nvSpPr>
          <p:cNvPr id="1301507" name="Rectangle 3"/>
          <p:cNvSpPr>
            <a:spLocks noGrp="1" noChangeArrowheads="1"/>
          </p:cNvSpPr>
          <p:nvPr>
            <p:ph type="body" idx="1"/>
          </p:nvPr>
        </p:nvSpPr>
        <p:spPr>
          <a:noFill/>
        </p:spPr>
        <p:txBody>
          <a:bodyPr/>
          <a:lstStyle/>
          <a:p>
            <a:pPr lvl="1"/>
            <a:r>
              <a:rPr lang="en-US"/>
              <a:t>Caecilians</a:t>
            </a:r>
          </a:p>
          <a:p>
            <a:pPr lvl="2"/>
            <a:r>
              <a:rPr lang="en-US"/>
              <a:t>Caecilians are legless animals that live in water or burrow in moist soil or sediment. </a:t>
            </a:r>
          </a:p>
          <a:p>
            <a:pPr lvl="2"/>
            <a:r>
              <a:rPr lang="en-US"/>
              <a:t>Caecilians feed on small invertebrates such as termites. </a:t>
            </a:r>
          </a:p>
          <a:p>
            <a:pPr lvl="2"/>
            <a:r>
              <a:rPr lang="en-US"/>
              <a:t>Many have fishlike scales embedded in their skin.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150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0150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4"/>
          <p:cNvSpPr>
            <a:spLocks noGrp="1"/>
          </p:cNvSpPr>
          <p:nvPr>
            <p:ph type="ftr" sz="quarter" idx="11"/>
          </p:nvPr>
        </p:nvSpPr>
        <p:spPr/>
        <p:txBody>
          <a:bodyPr/>
          <a:lstStyle/>
          <a:p>
            <a:r>
              <a:rPr lang="en-US"/>
              <a:t>Copyright Pearson Prentice Hall</a:t>
            </a:r>
          </a:p>
        </p:txBody>
      </p:sp>
      <p:sp>
        <p:nvSpPr>
          <p:cNvPr id="1304578" name="Rectangle 2"/>
          <p:cNvSpPr>
            <a:spLocks noGrp="1" noChangeArrowheads="1"/>
          </p:cNvSpPr>
          <p:nvPr>
            <p:ph type="title"/>
          </p:nvPr>
        </p:nvSpPr>
        <p:spPr>
          <a:xfrm>
            <a:off x="14288" y="165100"/>
            <a:ext cx="1069975" cy="427038"/>
          </a:xfrm>
        </p:spPr>
        <p:txBody>
          <a:bodyPr/>
          <a:lstStyle/>
          <a:p>
            <a:r>
              <a:rPr lang="en-US"/>
              <a:t>30-3</a:t>
            </a:r>
          </a:p>
        </p:txBody>
      </p:sp>
      <p:sp>
        <p:nvSpPr>
          <p:cNvPr id="1304579" name="Rectangle 3"/>
          <p:cNvSpPr>
            <a:spLocks noGrp="1" noChangeArrowheads="1"/>
          </p:cNvSpPr>
          <p:nvPr>
            <p:ph type="body" idx="1"/>
          </p:nvPr>
        </p:nvSpPr>
        <p:spPr/>
        <p:txBody>
          <a:bodyPr/>
          <a:lstStyle/>
          <a:p>
            <a:pPr lvl="2"/>
            <a:endParaRPr lang="en-US"/>
          </a:p>
          <a:p>
            <a:endParaRPr lang="en-US"/>
          </a:p>
        </p:txBody>
      </p:sp>
      <p:sp>
        <p:nvSpPr>
          <p:cNvPr id="1304581" name="Rectangle 5">
            <a:hlinkClick r:id="rId3" action="ppaction://hlinkfile"/>
          </p:cNvPr>
          <p:cNvSpPr>
            <a:spLocks noChangeArrowheads="1"/>
          </p:cNvSpPr>
          <p:nvPr/>
        </p:nvSpPr>
        <p:spPr bwMode="auto">
          <a:xfrm>
            <a:off x="5400675" y="2665413"/>
            <a:ext cx="2471738" cy="1066800"/>
          </a:xfrm>
          <a:prstGeom prst="rect">
            <a:avLst/>
          </a:prstGeom>
          <a:noFill/>
          <a:ln w="9525">
            <a:noFill/>
            <a:miter lim="800000"/>
            <a:headEnd/>
            <a:tailEnd/>
          </a:ln>
          <a:effectLst/>
        </p:spPr>
        <p:txBody>
          <a:bodyPr wrap="none" anchor="ct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07655" name="Rectangle 7"/>
          <p:cNvSpPr>
            <a:spLocks noGrp="1" noChangeArrowheads="1"/>
          </p:cNvSpPr>
          <p:nvPr>
            <p:ph type="title"/>
          </p:nvPr>
        </p:nvSpPr>
        <p:spPr>
          <a:xfrm>
            <a:off x="14288" y="165100"/>
            <a:ext cx="1069975" cy="427038"/>
          </a:xfrm>
        </p:spPr>
        <p:txBody>
          <a:bodyPr/>
          <a:lstStyle/>
          <a:p>
            <a:r>
              <a:rPr lang="en-US"/>
              <a:t>30-3</a:t>
            </a:r>
          </a:p>
        </p:txBody>
      </p:sp>
      <p:sp>
        <p:nvSpPr>
          <p:cNvPr id="1307656" name="Rectangle 8"/>
          <p:cNvSpPr>
            <a:spLocks noGrp="1" noChangeArrowheads="1"/>
          </p:cNvSpPr>
          <p:nvPr>
            <p:ph type="body" idx="1"/>
          </p:nvPr>
        </p:nvSpPr>
        <p:spPr/>
        <p:txBody>
          <a:bodyPr/>
          <a:lstStyle/>
          <a:p>
            <a:pPr lvl="1"/>
            <a:r>
              <a:rPr lang="en-US"/>
              <a:t>The word </a:t>
            </a:r>
            <a:r>
              <a:rPr lang="en-US" i="1"/>
              <a:t>amphibian</a:t>
            </a:r>
            <a:r>
              <a:rPr lang="en-US"/>
              <a:t> refers to the ability to </a:t>
            </a:r>
          </a:p>
          <a:p>
            <a:pPr lvl="2"/>
            <a:r>
              <a:rPr lang="en-US"/>
              <a:t>live in hot climates.	</a:t>
            </a:r>
          </a:p>
          <a:p>
            <a:pPr lvl="2"/>
            <a:r>
              <a:rPr lang="en-US"/>
              <a:t>live in wet places.	</a:t>
            </a:r>
          </a:p>
          <a:p>
            <a:pPr lvl="2"/>
            <a:r>
              <a:rPr lang="en-US"/>
              <a:t>live both in water and on land.	</a:t>
            </a:r>
          </a:p>
          <a:p>
            <a:pPr lvl="2"/>
            <a:r>
              <a:rPr lang="en-US"/>
              <a:t>live in cold and hot climates.</a:t>
            </a:r>
          </a:p>
        </p:txBody>
      </p:sp>
      <p:sp>
        <p:nvSpPr>
          <p:cNvPr id="1307652" name="Rectangle 4"/>
          <p:cNvSpPr>
            <a:spLocks noChangeArrowheads="1"/>
          </p:cNvSpPr>
          <p:nvPr/>
        </p:nvSpPr>
        <p:spPr bwMode="auto">
          <a:xfrm>
            <a:off x="949325" y="3068638"/>
            <a:ext cx="7731125" cy="450850"/>
          </a:xfrm>
          <a:prstGeom prst="rect">
            <a:avLst/>
          </a:prstGeom>
          <a:solidFill>
            <a:srgbClr val="00CC00">
              <a:alpha val="28000"/>
            </a:srgbClr>
          </a:solidFill>
          <a:ln w="9525">
            <a:solidFill>
              <a:schemeClr val="folHlink"/>
            </a:solidFill>
            <a:miter lim="800000"/>
            <a:headEnd/>
            <a:tailEnd/>
          </a:ln>
          <a:effectLst/>
        </p:spPr>
        <p:txBody>
          <a:bodyPr wrap="none" anchor="ctr"/>
          <a:lstStyle/>
          <a:p>
            <a:endParaRPr lang="en-US"/>
          </a:p>
        </p:txBody>
      </p:sp>
      <p:pic>
        <p:nvPicPr>
          <p:cNvPr id="1307653" name="Picture 5" descr="1"/>
          <p:cNvPicPr>
            <a:picLocks noChangeAspect="1" noChangeArrowheads="1"/>
          </p:cNvPicPr>
          <p:nvPr/>
        </p:nvPicPr>
        <p:blipFill>
          <a:blip r:embed="rId3" cstate="print"/>
          <a:srcRect/>
          <a:stretch>
            <a:fillRect/>
          </a:stretch>
        </p:blipFill>
        <p:spPr bwMode="auto">
          <a:xfrm>
            <a:off x="241300" y="1092200"/>
            <a:ext cx="561975" cy="501650"/>
          </a:xfrm>
          <a:prstGeom prst="rect">
            <a:avLst/>
          </a:prstGeom>
          <a:noFill/>
        </p:spPr>
      </p:pic>
      <p:pic>
        <p:nvPicPr>
          <p:cNvPr id="1307654" name="Picture 6" descr="A"/>
          <p:cNvPicPr>
            <a:picLocks noChangeAspect="1" noChangeArrowheads="1"/>
          </p:cNvPicPr>
          <p:nvPr/>
        </p:nvPicPr>
        <p:blipFill>
          <a:blip r:embed="rId4" cstate="print"/>
          <a:srcRect/>
          <a:stretch>
            <a:fillRect/>
          </a:stretch>
        </p:blipFill>
        <p:spPr bwMode="auto">
          <a:xfrm>
            <a:off x="236538" y="3036888"/>
            <a:ext cx="582612" cy="5191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76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076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765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09703" name="Rectangle 7"/>
          <p:cNvSpPr>
            <a:spLocks noGrp="1" noChangeArrowheads="1"/>
          </p:cNvSpPr>
          <p:nvPr>
            <p:ph type="title"/>
          </p:nvPr>
        </p:nvSpPr>
        <p:spPr>
          <a:xfrm>
            <a:off x="14288" y="165100"/>
            <a:ext cx="1069975" cy="427038"/>
          </a:xfrm>
        </p:spPr>
        <p:txBody>
          <a:bodyPr/>
          <a:lstStyle/>
          <a:p>
            <a:r>
              <a:rPr lang="en-US"/>
              <a:t>30-3</a:t>
            </a:r>
          </a:p>
        </p:txBody>
      </p:sp>
      <p:sp>
        <p:nvSpPr>
          <p:cNvPr id="1309704" name="Rectangle 8"/>
          <p:cNvSpPr>
            <a:spLocks noGrp="1" noChangeArrowheads="1"/>
          </p:cNvSpPr>
          <p:nvPr>
            <p:ph type="body" idx="1"/>
          </p:nvPr>
        </p:nvSpPr>
        <p:spPr/>
        <p:txBody>
          <a:bodyPr/>
          <a:lstStyle/>
          <a:p>
            <a:pPr lvl="1"/>
            <a:r>
              <a:rPr lang="en-US"/>
              <a:t>	Fossil evidence indicates the first land amphibians appeared during the</a:t>
            </a:r>
          </a:p>
          <a:p>
            <a:pPr lvl="2"/>
            <a:r>
              <a:rPr lang="en-US"/>
              <a:t>Jurassic Period.	</a:t>
            </a:r>
          </a:p>
          <a:p>
            <a:pPr lvl="2"/>
            <a:r>
              <a:rPr lang="en-US"/>
              <a:t>Devonian Period.	</a:t>
            </a:r>
          </a:p>
          <a:p>
            <a:pPr lvl="2"/>
            <a:r>
              <a:rPr lang="en-US"/>
              <a:t>Cambrian Era.	</a:t>
            </a:r>
          </a:p>
          <a:p>
            <a:pPr lvl="2"/>
            <a:r>
              <a:rPr lang="en-US"/>
              <a:t>Cretaceous Era.		</a:t>
            </a:r>
          </a:p>
        </p:txBody>
      </p:sp>
      <p:sp>
        <p:nvSpPr>
          <p:cNvPr id="1309700" name="Rectangle 4"/>
          <p:cNvSpPr>
            <a:spLocks noChangeArrowheads="1"/>
          </p:cNvSpPr>
          <p:nvPr/>
        </p:nvSpPr>
        <p:spPr bwMode="auto">
          <a:xfrm>
            <a:off x="949325" y="2868613"/>
            <a:ext cx="7731125" cy="450850"/>
          </a:xfrm>
          <a:prstGeom prst="rect">
            <a:avLst/>
          </a:prstGeom>
          <a:solidFill>
            <a:srgbClr val="00CC00">
              <a:alpha val="28000"/>
            </a:srgbClr>
          </a:solidFill>
          <a:ln w="9525">
            <a:solidFill>
              <a:schemeClr val="folHlink"/>
            </a:solidFill>
            <a:miter lim="800000"/>
            <a:headEnd/>
            <a:tailEnd/>
          </a:ln>
          <a:effectLst/>
        </p:spPr>
        <p:txBody>
          <a:bodyPr wrap="none" anchor="ctr"/>
          <a:lstStyle/>
          <a:p>
            <a:endParaRPr lang="en-US"/>
          </a:p>
        </p:txBody>
      </p:sp>
      <p:pic>
        <p:nvPicPr>
          <p:cNvPr id="1309701" name="Picture 5" descr="A"/>
          <p:cNvPicPr>
            <a:picLocks noChangeAspect="1" noChangeArrowheads="1"/>
          </p:cNvPicPr>
          <p:nvPr/>
        </p:nvPicPr>
        <p:blipFill>
          <a:blip r:embed="rId3" cstate="print"/>
          <a:srcRect/>
          <a:stretch>
            <a:fillRect/>
          </a:stretch>
        </p:blipFill>
        <p:spPr bwMode="auto">
          <a:xfrm>
            <a:off x="292100" y="2836863"/>
            <a:ext cx="582613" cy="519112"/>
          </a:xfrm>
          <a:prstGeom prst="rect">
            <a:avLst/>
          </a:prstGeom>
          <a:noFill/>
        </p:spPr>
      </p:pic>
      <p:pic>
        <p:nvPicPr>
          <p:cNvPr id="1309702" name="Picture 6" descr="2"/>
          <p:cNvPicPr>
            <a:picLocks noChangeAspect="1" noChangeArrowheads="1"/>
          </p:cNvPicPr>
          <p:nvPr/>
        </p:nvPicPr>
        <p:blipFill>
          <a:blip r:embed="rId4" cstate="print"/>
          <a:srcRect/>
          <a:stretch>
            <a:fillRect/>
          </a:stretch>
        </p:blipFill>
        <p:spPr bwMode="auto">
          <a:xfrm>
            <a:off x="238125" y="1087438"/>
            <a:ext cx="585788" cy="520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970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0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970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11751" name="Rectangle 7"/>
          <p:cNvSpPr>
            <a:spLocks noGrp="1" noChangeArrowheads="1"/>
          </p:cNvSpPr>
          <p:nvPr>
            <p:ph type="title"/>
          </p:nvPr>
        </p:nvSpPr>
        <p:spPr>
          <a:xfrm>
            <a:off x="14288" y="165100"/>
            <a:ext cx="1069975" cy="427038"/>
          </a:xfrm>
        </p:spPr>
        <p:txBody>
          <a:bodyPr/>
          <a:lstStyle/>
          <a:p>
            <a:r>
              <a:rPr lang="en-US"/>
              <a:t>30-3</a:t>
            </a:r>
          </a:p>
        </p:txBody>
      </p:sp>
      <p:sp>
        <p:nvSpPr>
          <p:cNvPr id="1311752" name="Rectangle 8"/>
          <p:cNvSpPr>
            <a:spLocks noGrp="1" noChangeArrowheads="1"/>
          </p:cNvSpPr>
          <p:nvPr>
            <p:ph type="body" idx="1"/>
          </p:nvPr>
        </p:nvSpPr>
        <p:spPr/>
        <p:txBody>
          <a:bodyPr/>
          <a:lstStyle/>
          <a:p>
            <a:pPr lvl="1"/>
            <a:r>
              <a:rPr lang="en-US"/>
              <a:t>In a larval amphibian, gas exchange occurs through </a:t>
            </a:r>
          </a:p>
          <a:p>
            <a:pPr lvl="2"/>
            <a:r>
              <a:rPr lang="en-US"/>
              <a:t>the skin only.	</a:t>
            </a:r>
          </a:p>
          <a:p>
            <a:pPr lvl="2"/>
            <a:r>
              <a:rPr lang="en-US"/>
              <a:t>both the skin and the gills.	</a:t>
            </a:r>
          </a:p>
          <a:p>
            <a:pPr lvl="2"/>
            <a:r>
              <a:rPr lang="en-US"/>
              <a:t>the gills only.	</a:t>
            </a:r>
          </a:p>
          <a:p>
            <a:pPr lvl="2"/>
            <a:r>
              <a:rPr lang="en-US"/>
              <a:t>in a lung.	</a:t>
            </a:r>
          </a:p>
        </p:txBody>
      </p:sp>
      <p:sp>
        <p:nvSpPr>
          <p:cNvPr id="1311748" name="Rectangle 4"/>
          <p:cNvSpPr>
            <a:spLocks noChangeArrowheads="1"/>
          </p:cNvSpPr>
          <p:nvPr/>
        </p:nvSpPr>
        <p:spPr bwMode="auto">
          <a:xfrm>
            <a:off x="949325" y="2862263"/>
            <a:ext cx="7731125" cy="450850"/>
          </a:xfrm>
          <a:prstGeom prst="rect">
            <a:avLst/>
          </a:prstGeom>
          <a:solidFill>
            <a:srgbClr val="00CC00">
              <a:alpha val="28000"/>
            </a:srgbClr>
          </a:solidFill>
          <a:ln w="9525">
            <a:solidFill>
              <a:schemeClr val="folHlink"/>
            </a:solidFill>
            <a:miter lim="800000"/>
            <a:headEnd/>
            <a:tailEnd/>
          </a:ln>
          <a:effectLst/>
        </p:spPr>
        <p:txBody>
          <a:bodyPr wrap="none" anchor="ctr"/>
          <a:lstStyle/>
          <a:p>
            <a:endParaRPr lang="en-US"/>
          </a:p>
        </p:txBody>
      </p:sp>
      <p:pic>
        <p:nvPicPr>
          <p:cNvPr id="1311749" name="Picture 5" descr="A"/>
          <p:cNvPicPr>
            <a:picLocks noChangeAspect="1" noChangeArrowheads="1"/>
          </p:cNvPicPr>
          <p:nvPr/>
        </p:nvPicPr>
        <p:blipFill>
          <a:blip r:embed="rId3" cstate="print"/>
          <a:srcRect/>
          <a:stretch>
            <a:fillRect/>
          </a:stretch>
        </p:blipFill>
        <p:spPr bwMode="auto">
          <a:xfrm>
            <a:off x="236538" y="2830513"/>
            <a:ext cx="582612" cy="519112"/>
          </a:xfrm>
          <a:prstGeom prst="rect">
            <a:avLst/>
          </a:prstGeom>
          <a:noFill/>
        </p:spPr>
      </p:pic>
      <p:pic>
        <p:nvPicPr>
          <p:cNvPr id="1311750" name="Picture 6" descr="3"/>
          <p:cNvPicPr>
            <a:picLocks noChangeAspect="1" noChangeArrowheads="1"/>
          </p:cNvPicPr>
          <p:nvPr/>
        </p:nvPicPr>
        <p:blipFill>
          <a:blip r:embed="rId4" cstate="print"/>
          <a:srcRect/>
          <a:stretch>
            <a:fillRect/>
          </a:stretch>
        </p:blipFill>
        <p:spPr bwMode="auto">
          <a:xfrm>
            <a:off x="236538" y="1087438"/>
            <a:ext cx="585787" cy="520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117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117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74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13799" name="Rectangle 7"/>
          <p:cNvSpPr>
            <a:spLocks noGrp="1" noChangeArrowheads="1"/>
          </p:cNvSpPr>
          <p:nvPr>
            <p:ph type="title"/>
          </p:nvPr>
        </p:nvSpPr>
        <p:spPr>
          <a:xfrm>
            <a:off x="14288" y="165100"/>
            <a:ext cx="1069975" cy="427038"/>
          </a:xfrm>
        </p:spPr>
        <p:txBody>
          <a:bodyPr/>
          <a:lstStyle/>
          <a:p>
            <a:r>
              <a:rPr lang="en-US"/>
              <a:t>30-3</a:t>
            </a:r>
          </a:p>
        </p:txBody>
      </p:sp>
      <p:sp>
        <p:nvSpPr>
          <p:cNvPr id="1313800" name="Rectangle 8"/>
          <p:cNvSpPr>
            <a:spLocks noGrp="1" noChangeArrowheads="1"/>
          </p:cNvSpPr>
          <p:nvPr>
            <p:ph type="body" idx="1"/>
          </p:nvPr>
        </p:nvSpPr>
        <p:spPr/>
        <p:txBody>
          <a:bodyPr/>
          <a:lstStyle/>
          <a:p>
            <a:pPr lvl="1"/>
            <a:r>
              <a:rPr lang="en-US"/>
              <a:t>The tympanic membrane in a frog enables it to </a:t>
            </a:r>
          </a:p>
          <a:p>
            <a:pPr lvl="2"/>
            <a:r>
              <a:rPr lang="en-US"/>
              <a:t>hear.	</a:t>
            </a:r>
          </a:p>
          <a:p>
            <a:pPr lvl="2"/>
            <a:r>
              <a:rPr lang="en-US"/>
              <a:t>see.	</a:t>
            </a:r>
          </a:p>
          <a:p>
            <a:pPr lvl="2"/>
            <a:r>
              <a:rPr lang="en-US"/>
              <a:t>smell.	</a:t>
            </a:r>
          </a:p>
          <a:p>
            <a:pPr lvl="2"/>
            <a:r>
              <a:rPr lang="en-US"/>
              <a:t>taste.		</a:t>
            </a:r>
          </a:p>
        </p:txBody>
      </p:sp>
      <p:sp>
        <p:nvSpPr>
          <p:cNvPr id="1313796" name="Rectangle 4"/>
          <p:cNvSpPr>
            <a:spLocks noChangeArrowheads="1"/>
          </p:cNvSpPr>
          <p:nvPr/>
        </p:nvSpPr>
        <p:spPr bwMode="auto">
          <a:xfrm>
            <a:off x="949325" y="1804988"/>
            <a:ext cx="7731125" cy="450850"/>
          </a:xfrm>
          <a:prstGeom prst="rect">
            <a:avLst/>
          </a:prstGeom>
          <a:solidFill>
            <a:srgbClr val="00CC00">
              <a:alpha val="28000"/>
            </a:srgbClr>
          </a:solidFill>
          <a:ln w="9525">
            <a:solidFill>
              <a:schemeClr val="folHlink"/>
            </a:solidFill>
            <a:miter lim="800000"/>
            <a:headEnd/>
            <a:tailEnd/>
          </a:ln>
          <a:effectLst/>
        </p:spPr>
        <p:txBody>
          <a:bodyPr wrap="none" anchor="ctr"/>
          <a:lstStyle/>
          <a:p>
            <a:endParaRPr lang="en-US"/>
          </a:p>
        </p:txBody>
      </p:sp>
      <p:pic>
        <p:nvPicPr>
          <p:cNvPr id="1313797" name="Picture 5" descr="A"/>
          <p:cNvPicPr>
            <a:picLocks noChangeAspect="1" noChangeArrowheads="1"/>
          </p:cNvPicPr>
          <p:nvPr/>
        </p:nvPicPr>
        <p:blipFill>
          <a:blip r:embed="rId3" cstate="print"/>
          <a:srcRect/>
          <a:stretch>
            <a:fillRect/>
          </a:stretch>
        </p:blipFill>
        <p:spPr bwMode="auto">
          <a:xfrm>
            <a:off x="236538" y="1773238"/>
            <a:ext cx="582612" cy="519112"/>
          </a:xfrm>
          <a:prstGeom prst="rect">
            <a:avLst/>
          </a:prstGeom>
          <a:noFill/>
        </p:spPr>
      </p:pic>
      <p:pic>
        <p:nvPicPr>
          <p:cNvPr id="1313798" name="Picture 6" descr="4"/>
          <p:cNvPicPr>
            <a:picLocks noChangeAspect="1" noChangeArrowheads="1"/>
          </p:cNvPicPr>
          <p:nvPr/>
        </p:nvPicPr>
        <p:blipFill>
          <a:blip r:embed="rId4" cstate="print"/>
          <a:srcRect/>
          <a:stretch>
            <a:fillRect/>
          </a:stretch>
        </p:blipFill>
        <p:spPr bwMode="auto">
          <a:xfrm>
            <a:off x="236538" y="1087438"/>
            <a:ext cx="585787" cy="520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1379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137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379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1"/>
          </p:nvPr>
        </p:nvSpPr>
        <p:spPr/>
        <p:txBody>
          <a:bodyPr/>
          <a:lstStyle/>
          <a:p>
            <a:r>
              <a:rPr lang="en-US"/>
              <a:t>Copyright Pearson Prentice Hall</a:t>
            </a:r>
          </a:p>
        </p:txBody>
      </p:sp>
      <p:sp>
        <p:nvSpPr>
          <p:cNvPr id="1315847" name="Rectangle 7"/>
          <p:cNvSpPr>
            <a:spLocks noGrp="1" noChangeArrowheads="1"/>
          </p:cNvSpPr>
          <p:nvPr>
            <p:ph type="title"/>
          </p:nvPr>
        </p:nvSpPr>
        <p:spPr>
          <a:xfrm>
            <a:off x="14288" y="165100"/>
            <a:ext cx="1069975" cy="427038"/>
          </a:xfrm>
        </p:spPr>
        <p:txBody>
          <a:bodyPr/>
          <a:lstStyle/>
          <a:p>
            <a:r>
              <a:rPr lang="en-US"/>
              <a:t>30-3</a:t>
            </a:r>
          </a:p>
        </p:txBody>
      </p:sp>
      <p:sp>
        <p:nvSpPr>
          <p:cNvPr id="1315848" name="Rectangle 8"/>
          <p:cNvSpPr>
            <a:spLocks noGrp="1" noChangeArrowheads="1"/>
          </p:cNvSpPr>
          <p:nvPr>
            <p:ph type="body" idx="1"/>
          </p:nvPr>
        </p:nvSpPr>
        <p:spPr/>
        <p:txBody>
          <a:bodyPr/>
          <a:lstStyle/>
          <a:p>
            <a:pPr lvl="1"/>
            <a:r>
              <a:rPr lang="en-US"/>
              <a:t>	Which of the following is a group of amphibians living on the Earth today?</a:t>
            </a:r>
          </a:p>
          <a:p>
            <a:pPr lvl="2"/>
            <a:r>
              <a:rPr lang="en-US"/>
              <a:t>crocodiles	</a:t>
            </a:r>
          </a:p>
          <a:p>
            <a:pPr lvl="2"/>
            <a:r>
              <a:rPr lang="en-US"/>
              <a:t>snakes	</a:t>
            </a:r>
          </a:p>
          <a:p>
            <a:pPr lvl="2"/>
            <a:r>
              <a:rPr lang="en-US"/>
              <a:t>salamanders	</a:t>
            </a:r>
          </a:p>
          <a:p>
            <a:pPr lvl="2"/>
            <a:r>
              <a:rPr lang="en-US"/>
              <a:t>lizards		</a:t>
            </a:r>
          </a:p>
        </p:txBody>
      </p:sp>
      <p:sp>
        <p:nvSpPr>
          <p:cNvPr id="1315844" name="Rectangle 4"/>
          <p:cNvSpPr>
            <a:spLocks noChangeArrowheads="1"/>
          </p:cNvSpPr>
          <p:nvPr/>
        </p:nvSpPr>
        <p:spPr bwMode="auto">
          <a:xfrm>
            <a:off x="949325" y="3509963"/>
            <a:ext cx="7731125" cy="450850"/>
          </a:xfrm>
          <a:prstGeom prst="rect">
            <a:avLst/>
          </a:prstGeom>
          <a:solidFill>
            <a:srgbClr val="00CC00">
              <a:alpha val="28000"/>
            </a:srgbClr>
          </a:solidFill>
          <a:ln w="9525">
            <a:solidFill>
              <a:schemeClr val="folHlink"/>
            </a:solidFill>
            <a:miter lim="800000"/>
            <a:headEnd/>
            <a:tailEnd/>
          </a:ln>
          <a:effectLst/>
        </p:spPr>
        <p:txBody>
          <a:bodyPr wrap="none" anchor="ctr"/>
          <a:lstStyle/>
          <a:p>
            <a:endParaRPr lang="en-US"/>
          </a:p>
        </p:txBody>
      </p:sp>
      <p:pic>
        <p:nvPicPr>
          <p:cNvPr id="1315845" name="Picture 5" descr="A"/>
          <p:cNvPicPr>
            <a:picLocks noChangeAspect="1" noChangeArrowheads="1"/>
          </p:cNvPicPr>
          <p:nvPr/>
        </p:nvPicPr>
        <p:blipFill>
          <a:blip r:embed="rId3" cstate="print"/>
          <a:srcRect/>
          <a:stretch>
            <a:fillRect/>
          </a:stretch>
        </p:blipFill>
        <p:spPr bwMode="auto">
          <a:xfrm>
            <a:off x="236538" y="3478213"/>
            <a:ext cx="582612" cy="519112"/>
          </a:xfrm>
          <a:prstGeom prst="rect">
            <a:avLst/>
          </a:prstGeom>
          <a:noFill/>
        </p:spPr>
      </p:pic>
      <p:pic>
        <p:nvPicPr>
          <p:cNvPr id="1315846" name="Picture 6" descr="5"/>
          <p:cNvPicPr>
            <a:picLocks noChangeAspect="1" noChangeArrowheads="1"/>
          </p:cNvPicPr>
          <p:nvPr/>
        </p:nvPicPr>
        <p:blipFill>
          <a:blip r:embed="rId4" cstate="print"/>
          <a:srcRect/>
          <a:stretch>
            <a:fillRect/>
          </a:stretch>
        </p:blipFill>
        <p:spPr bwMode="auto">
          <a:xfrm>
            <a:off x="236538" y="1087438"/>
            <a:ext cx="585787" cy="520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158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15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584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ctrTitle"/>
          </p:nvPr>
        </p:nvSpPr>
        <p:spPr>
          <a:xfrm>
            <a:off x="0" y="2924175"/>
            <a:ext cx="9144000" cy="609600"/>
          </a:xfrm>
          <a:noFill/>
        </p:spPr>
        <p:txBody>
          <a:bodyPr/>
          <a:lstStyle/>
          <a:p>
            <a:r>
              <a:rPr lang="en-US"/>
              <a:t>END OF SECTION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223682" name="Rectangle 2"/>
          <p:cNvSpPr>
            <a:spLocks noGrp="1" noChangeArrowheads="1"/>
          </p:cNvSpPr>
          <p:nvPr>
            <p:ph type="title"/>
          </p:nvPr>
        </p:nvSpPr>
        <p:spPr/>
        <p:txBody>
          <a:bodyPr/>
          <a:lstStyle/>
          <a:p>
            <a:r>
              <a:rPr lang="en-US"/>
              <a:t>Evolution of Amphibians</a:t>
            </a:r>
          </a:p>
        </p:txBody>
      </p:sp>
      <p:sp>
        <p:nvSpPr>
          <p:cNvPr id="1223683" name="Rectangle 3"/>
          <p:cNvSpPr>
            <a:spLocks noGrp="1" noChangeArrowheads="1"/>
          </p:cNvSpPr>
          <p:nvPr>
            <p:ph type="body" idx="1"/>
          </p:nvPr>
        </p:nvSpPr>
        <p:spPr>
          <a:noFill/>
        </p:spPr>
        <p:txBody>
          <a:bodyPr/>
          <a:lstStyle/>
          <a:p>
            <a:endParaRPr lang="en-US"/>
          </a:p>
          <a:p>
            <a:pPr lvl="1"/>
            <a:r>
              <a:rPr lang="en-US"/>
              <a:t>How are amphibians adapted for life on land?</a:t>
            </a:r>
          </a:p>
          <a:p>
            <a:pPr lvl="1"/>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Copyright Pearson Prentice Hall</a:t>
            </a:r>
          </a:p>
        </p:txBody>
      </p:sp>
      <p:sp>
        <p:nvSpPr>
          <p:cNvPr id="151561" name="Rectangle 9"/>
          <p:cNvSpPr>
            <a:spLocks noGrp="1" noChangeArrowheads="1"/>
          </p:cNvSpPr>
          <p:nvPr>
            <p:ph type="title"/>
          </p:nvPr>
        </p:nvSpPr>
        <p:spPr/>
        <p:txBody>
          <a:bodyPr/>
          <a:lstStyle/>
          <a:p>
            <a:r>
              <a:rPr lang="en-US"/>
              <a:t>Evolution of Amphibians</a:t>
            </a:r>
          </a:p>
        </p:txBody>
      </p:sp>
      <p:sp>
        <p:nvSpPr>
          <p:cNvPr id="151562" name="Rectangle 10"/>
          <p:cNvSpPr>
            <a:spLocks noGrp="1" noChangeArrowheads="1"/>
          </p:cNvSpPr>
          <p:nvPr>
            <p:ph type="body" idx="1"/>
          </p:nvPr>
        </p:nvSpPr>
        <p:spPr>
          <a:xfrm>
            <a:off x="273050" y="1095375"/>
            <a:ext cx="8159750" cy="5762625"/>
          </a:xfrm>
          <a:noFill/>
        </p:spPr>
        <p:txBody>
          <a:bodyPr/>
          <a:lstStyle/>
          <a:p>
            <a:r>
              <a:rPr lang="en-US"/>
              <a:t>Evolution of Amphibians</a:t>
            </a:r>
          </a:p>
          <a:p>
            <a:pPr lvl="2"/>
            <a:r>
              <a:rPr lang="en-US"/>
              <a:t>The first amphibians appeared in the late Devonian Period, about 360 million years ago.</a:t>
            </a:r>
          </a:p>
          <a:p>
            <a:pPr lvl="2"/>
            <a:r>
              <a:rPr lang="en-US"/>
              <a:t>The transition from water to land required that the terrestrial vertebrates had to:</a:t>
            </a:r>
          </a:p>
          <a:p>
            <a:pPr lvl="3">
              <a:buFont typeface="Times" pitchFamily="1" charset="0"/>
              <a:buChar char="•"/>
            </a:pPr>
            <a:r>
              <a:rPr lang="en-US"/>
              <a:t>breathe air,</a:t>
            </a:r>
          </a:p>
          <a:p>
            <a:pPr lvl="3">
              <a:buFont typeface="Times" pitchFamily="1" charset="0"/>
              <a:buChar char="•"/>
            </a:pPr>
            <a:r>
              <a:rPr lang="en-US"/>
              <a:t>protect themselves and their eggs from drying out, and</a:t>
            </a:r>
          </a:p>
          <a:p>
            <a:pPr lvl="3">
              <a:buFont typeface="Times" pitchFamily="1" charset="0"/>
              <a:buChar char="•"/>
            </a:pPr>
            <a:r>
              <a:rPr lang="en-US"/>
              <a:t>support themselves against the pull of gravity.</a:t>
            </a:r>
          </a:p>
          <a:p>
            <a:pPr lvl="1"/>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156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156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156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156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Copyright Pearson Prentice Hall</a:t>
            </a:r>
          </a:p>
        </p:txBody>
      </p:sp>
      <p:sp>
        <p:nvSpPr>
          <p:cNvPr id="268296" name="Rectangle 8"/>
          <p:cNvSpPr>
            <a:spLocks noGrp="1" noChangeArrowheads="1"/>
          </p:cNvSpPr>
          <p:nvPr>
            <p:ph type="title"/>
          </p:nvPr>
        </p:nvSpPr>
        <p:spPr>
          <a:noFill/>
          <a:ln/>
        </p:spPr>
        <p:txBody>
          <a:bodyPr/>
          <a:lstStyle/>
          <a:p>
            <a:r>
              <a:rPr lang="en-US"/>
              <a:t>Evolution of Amphibians</a:t>
            </a:r>
          </a:p>
        </p:txBody>
      </p:sp>
      <p:sp>
        <p:nvSpPr>
          <p:cNvPr id="268297" name="Rectangle 9"/>
          <p:cNvSpPr>
            <a:spLocks noGrp="1" noChangeArrowheads="1"/>
          </p:cNvSpPr>
          <p:nvPr>
            <p:ph type="body" idx="1"/>
          </p:nvPr>
        </p:nvSpPr>
        <p:spPr>
          <a:xfrm>
            <a:off x="273050" y="266700"/>
            <a:ext cx="8870950" cy="7726363"/>
          </a:xfrm>
        </p:spPr>
        <p:txBody>
          <a:bodyPr/>
          <a:lstStyle/>
          <a:p>
            <a:pPr>
              <a:tabLst>
                <a:tab pos="1828800" algn="l"/>
                <a:tab pos="6858000" algn="l"/>
              </a:tabLst>
            </a:pPr>
            <a:endParaRPr lang="en-US"/>
          </a:p>
          <a:p>
            <a:pPr lvl="1">
              <a:tabLst>
                <a:tab pos="1828800" algn="l"/>
                <a:tab pos="6858000" algn="l"/>
              </a:tabLst>
            </a:pPr>
            <a:r>
              <a:rPr lang="en-US"/>
              <a:t>Early amphibians evolved several adaptations that helped them live at least part of their lives out of water. </a:t>
            </a:r>
          </a:p>
          <a:p>
            <a:pPr lvl="1">
              <a:tabLst>
                <a:tab pos="1828800" algn="l"/>
                <a:tab pos="6858000" algn="l"/>
              </a:tabLst>
            </a:pPr>
            <a:r>
              <a:rPr lang="en-US"/>
              <a:t>Bones in the limbs and limb girdles of amphibians became stronger, permitting more efficient movement. </a:t>
            </a:r>
          </a:p>
        </p:txBody>
      </p:sp>
      <p:sp>
        <p:nvSpPr>
          <p:cNvPr id="268298" name="Rectangle 10"/>
          <p:cNvSpPr>
            <a:spLocks noChangeArrowheads="1"/>
          </p:cNvSpPr>
          <p:nvPr/>
        </p:nvSpPr>
        <p:spPr bwMode="auto">
          <a:xfrm>
            <a:off x="420688" y="2263775"/>
            <a:ext cx="958850" cy="696913"/>
          </a:xfrm>
          <a:prstGeom prst="rect">
            <a:avLst/>
          </a:prstGeom>
          <a:solidFill>
            <a:schemeClr val="bg1"/>
          </a:solidFill>
          <a:ln w="9525">
            <a:noFill/>
            <a:miter lim="800000"/>
            <a:headEnd/>
            <a:tailEnd/>
          </a:ln>
          <a:effectLst/>
        </p:spPr>
        <p:txBody>
          <a:bodyPr wrap="none" anchor="ctr"/>
          <a:lstStyle/>
          <a:p>
            <a:endParaRPr lang="en-US"/>
          </a:p>
        </p:txBody>
      </p:sp>
      <p:pic>
        <p:nvPicPr>
          <p:cNvPr id="268299" name="Picture 11" descr="key"/>
          <p:cNvPicPr>
            <a:picLocks noChangeAspect="1" noChangeArrowheads="1"/>
          </p:cNvPicPr>
          <p:nvPr/>
        </p:nvPicPr>
        <p:blipFill>
          <a:blip r:embed="rId3" cstate="print"/>
          <a:srcRect/>
          <a:stretch>
            <a:fillRect/>
          </a:stretch>
        </p:blipFill>
        <p:spPr bwMode="auto">
          <a:xfrm>
            <a:off x="622300" y="1600200"/>
            <a:ext cx="673100" cy="434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829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1"/>
          </p:nvPr>
        </p:nvSpPr>
        <p:spPr/>
        <p:txBody>
          <a:bodyPr/>
          <a:lstStyle/>
          <a:p>
            <a:r>
              <a:rPr lang="en-US"/>
              <a:t>Copyright Pearson Prentice Hall</a:t>
            </a:r>
          </a:p>
        </p:txBody>
      </p:sp>
      <p:sp>
        <p:nvSpPr>
          <p:cNvPr id="1324034" name="Rectangle 1026"/>
          <p:cNvSpPr>
            <a:spLocks noGrp="1" noChangeArrowheads="1"/>
          </p:cNvSpPr>
          <p:nvPr>
            <p:ph type="title"/>
          </p:nvPr>
        </p:nvSpPr>
        <p:spPr>
          <a:noFill/>
          <a:ln/>
        </p:spPr>
        <p:txBody>
          <a:bodyPr/>
          <a:lstStyle/>
          <a:p>
            <a:r>
              <a:rPr lang="en-US"/>
              <a:t>Evolution of Amphibians</a:t>
            </a:r>
          </a:p>
        </p:txBody>
      </p:sp>
      <p:sp>
        <p:nvSpPr>
          <p:cNvPr id="1324035" name="Rectangle 1027"/>
          <p:cNvSpPr>
            <a:spLocks noGrp="1" noChangeArrowheads="1"/>
          </p:cNvSpPr>
          <p:nvPr>
            <p:ph type="body" idx="1"/>
          </p:nvPr>
        </p:nvSpPr>
        <p:spPr>
          <a:xfrm>
            <a:off x="273050" y="266700"/>
            <a:ext cx="8870950" cy="7726363"/>
          </a:xfrm>
        </p:spPr>
        <p:txBody>
          <a:bodyPr/>
          <a:lstStyle/>
          <a:p>
            <a:pPr>
              <a:tabLst>
                <a:tab pos="1828800" algn="l"/>
                <a:tab pos="6858000" algn="l"/>
              </a:tabLst>
            </a:pPr>
            <a:endParaRPr lang="en-US"/>
          </a:p>
          <a:p>
            <a:pPr lvl="1">
              <a:tabLst>
                <a:tab pos="1828800" algn="l"/>
                <a:tab pos="6858000" algn="l"/>
              </a:tabLst>
            </a:pPr>
            <a:r>
              <a:rPr lang="en-US"/>
              <a:t>Lungs and breathing tubes enabled amphibians to breathe air. </a:t>
            </a:r>
          </a:p>
          <a:p>
            <a:pPr lvl="1">
              <a:tabLst>
                <a:tab pos="1828800" algn="l"/>
                <a:tab pos="6858000" algn="l"/>
              </a:tabLst>
            </a:pPr>
            <a:r>
              <a:rPr lang="en-US"/>
              <a:t>The sternum formed a bony shield to support and protect internal organs, especially the lungs.</a:t>
            </a:r>
          </a:p>
        </p:txBody>
      </p:sp>
      <p:sp>
        <p:nvSpPr>
          <p:cNvPr id="1324036" name="Rectangle 1028"/>
          <p:cNvSpPr>
            <a:spLocks noChangeArrowheads="1"/>
          </p:cNvSpPr>
          <p:nvPr/>
        </p:nvSpPr>
        <p:spPr bwMode="auto">
          <a:xfrm>
            <a:off x="420688" y="2263775"/>
            <a:ext cx="958850" cy="696913"/>
          </a:xfrm>
          <a:prstGeom prst="rect">
            <a:avLst/>
          </a:prstGeom>
          <a:solidFill>
            <a:schemeClr val="bg1"/>
          </a:solidFill>
          <a:ln w="9525">
            <a:noFill/>
            <a:miter lim="800000"/>
            <a:headEnd/>
            <a:tailEnd/>
          </a:ln>
          <a:effectLst/>
        </p:spPr>
        <p:txBody>
          <a:bodyPr wrap="none" anchor="ctr"/>
          <a:lstStyle/>
          <a:p>
            <a:endParaRPr lang="en-US"/>
          </a:p>
        </p:txBody>
      </p:sp>
      <p:pic>
        <p:nvPicPr>
          <p:cNvPr id="1324037" name="Picture 1029" descr="key"/>
          <p:cNvPicPr>
            <a:picLocks noChangeAspect="1" noChangeArrowheads="1"/>
          </p:cNvPicPr>
          <p:nvPr/>
        </p:nvPicPr>
        <p:blipFill>
          <a:blip r:embed="rId3" cstate="print"/>
          <a:srcRect/>
          <a:stretch>
            <a:fillRect/>
          </a:stretch>
        </p:blipFill>
        <p:spPr bwMode="auto">
          <a:xfrm>
            <a:off x="622300" y="1600200"/>
            <a:ext cx="673100" cy="434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40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4"/>
          <p:cNvSpPr>
            <a:spLocks noGrp="1"/>
          </p:cNvSpPr>
          <p:nvPr>
            <p:ph type="ftr" sz="quarter" idx="11"/>
          </p:nvPr>
        </p:nvSpPr>
        <p:spPr/>
        <p:txBody>
          <a:bodyPr/>
          <a:lstStyle/>
          <a:p>
            <a:r>
              <a:rPr lang="en-US"/>
              <a:t>Copyright Pearson Prentice Hall</a:t>
            </a:r>
          </a:p>
        </p:txBody>
      </p:sp>
      <p:pic>
        <p:nvPicPr>
          <p:cNvPr id="1328130" name="Picture 1026" descr="fro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55613" y="1392238"/>
            <a:ext cx="7935912" cy="4881562"/>
          </a:xfrm>
          <a:prstGeom prst="rect">
            <a:avLst/>
          </a:prstGeom>
          <a:noFill/>
        </p:spPr>
      </p:pic>
      <p:sp>
        <p:nvSpPr>
          <p:cNvPr id="1328131" name="Rectangle 1027"/>
          <p:cNvSpPr>
            <a:spLocks noGrp="1" noChangeArrowheads="1"/>
          </p:cNvSpPr>
          <p:nvPr>
            <p:ph type="title"/>
          </p:nvPr>
        </p:nvSpPr>
        <p:spPr/>
        <p:txBody>
          <a:bodyPr/>
          <a:lstStyle/>
          <a:p>
            <a:r>
              <a:rPr lang="en-US"/>
              <a:t>Evolution of Amphibians</a:t>
            </a:r>
          </a:p>
        </p:txBody>
      </p:sp>
      <p:sp>
        <p:nvSpPr>
          <p:cNvPr id="1328132" name="Rectangle 1028"/>
          <p:cNvSpPr>
            <a:spLocks noGrp="1" noChangeArrowheads="1"/>
          </p:cNvSpPr>
          <p:nvPr>
            <p:ph type="body" idx="1"/>
          </p:nvPr>
        </p:nvSpPr>
        <p:spPr/>
        <p:txBody>
          <a:bodyPr/>
          <a:lstStyle/>
          <a:p>
            <a:r>
              <a:rPr lang="en-US"/>
              <a:t>Amphibian Adaptations</a:t>
            </a:r>
          </a:p>
        </p:txBody>
      </p:sp>
      <p:sp>
        <p:nvSpPr>
          <p:cNvPr id="1328133" name="Text Box 1029"/>
          <p:cNvSpPr txBox="1">
            <a:spLocks noChangeArrowheads="1"/>
          </p:cNvSpPr>
          <p:nvPr/>
        </p:nvSpPr>
        <p:spPr bwMode="auto">
          <a:xfrm>
            <a:off x="657225" y="3414713"/>
            <a:ext cx="1654175" cy="366712"/>
          </a:xfrm>
          <a:prstGeom prst="rect">
            <a:avLst/>
          </a:prstGeom>
          <a:noFill/>
          <a:ln w="9525">
            <a:noFill/>
            <a:miter lim="800000"/>
            <a:headEnd/>
            <a:tailEnd/>
          </a:ln>
          <a:effectLst/>
        </p:spPr>
        <p:txBody>
          <a:bodyPr>
            <a:spAutoFit/>
          </a:bodyPr>
          <a:lstStyle/>
          <a:p>
            <a:pPr>
              <a:spcBef>
                <a:spcPct val="50000"/>
              </a:spcBef>
            </a:pPr>
            <a:r>
              <a:rPr lang="en-US" sz="1800">
                <a:effectLst/>
              </a:rPr>
              <a:t>Pelvic Girdle</a:t>
            </a:r>
          </a:p>
        </p:txBody>
      </p:sp>
      <p:sp>
        <p:nvSpPr>
          <p:cNvPr id="1328136" name="Text Box 1032"/>
          <p:cNvSpPr txBox="1">
            <a:spLocks noChangeArrowheads="1"/>
          </p:cNvSpPr>
          <p:nvPr/>
        </p:nvSpPr>
        <p:spPr bwMode="auto">
          <a:xfrm>
            <a:off x="2955925" y="1808163"/>
            <a:ext cx="1360488" cy="366712"/>
          </a:xfrm>
          <a:prstGeom prst="rect">
            <a:avLst/>
          </a:prstGeom>
          <a:noFill/>
          <a:ln w="9525">
            <a:noFill/>
            <a:miter lim="800000"/>
            <a:headEnd/>
            <a:tailEnd/>
          </a:ln>
          <a:effectLst/>
        </p:spPr>
        <p:txBody>
          <a:bodyPr>
            <a:spAutoFit/>
          </a:bodyPr>
          <a:lstStyle/>
          <a:p>
            <a:pPr>
              <a:spcBef>
                <a:spcPct val="50000"/>
              </a:spcBef>
            </a:pPr>
            <a:r>
              <a:rPr lang="en-US" sz="1800">
                <a:solidFill>
                  <a:schemeClr val="tx1"/>
                </a:solidFill>
                <a:effectLst/>
              </a:rPr>
              <a:t>Lungs</a:t>
            </a:r>
            <a:endParaRPr lang="en-US" sz="2400">
              <a:solidFill>
                <a:schemeClr val="tx1"/>
              </a:solidFill>
              <a:effectLst/>
            </a:endParaRPr>
          </a:p>
        </p:txBody>
      </p:sp>
      <p:sp>
        <p:nvSpPr>
          <p:cNvPr id="1328138" name="Line 1034"/>
          <p:cNvSpPr>
            <a:spLocks noChangeShapeType="1"/>
          </p:cNvSpPr>
          <p:nvPr/>
        </p:nvSpPr>
        <p:spPr bwMode="auto">
          <a:xfrm flipH="1" flipV="1">
            <a:off x="1887538" y="4035425"/>
            <a:ext cx="1885950" cy="508000"/>
          </a:xfrm>
          <a:prstGeom prst="line">
            <a:avLst/>
          </a:prstGeom>
          <a:noFill/>
          <a:ln w="9525">
            <a:noFill/>
            <a:round/>
            <a:headEnd/>
            <a:tailEnd/>
          </a:ln>
          <a:effectLst/>
        </p:spPr>
        <p:txBody>
          <a:bodyPr/>
          <a:lstStyle/>
          <a:p>
            <a:endParaRPr lang="en-US"/>
          </a:p>
        </p:txBody>
      </p:sp>
      <p:sp>
        <p:nvSpPr>
          <p:cNvPr id="1328140" name="Line 1036"/>
          <p:cNvSpPr>
            <a:spLocks noChangeShapeType="1"/>
          </p:cNvSpPr>
          <p:nvPr/>
        </p:nvSpPr>
        <p:spPr bwMode="auto">
          <a:xfrm flipH="1" flipV="1">
            <a:off x="4532313" y="3857625"/>
            <a:ext cx="523875" cy="825500"/>
          </a:xfrm>
          <a:prstGeom prst="line">
            <a:avLst/>
          </a:prstGeom>
          <a:noFill/>
          <a:ln w="22225">
            <a:solidFill>
              <a:schemeClr val="bg1"/>
            </a:solidFill>
            <a:round/>
            <a:headEnd/>
            <a:tailEnd/>
          </a:ln>
          <a:effectLst/>
        </p:spPr>
        <p:txBody>
          <a:bodyPr/>
          <a:lstStyle/>
          <a:p>
            <a:endParaRPr lang="en-US"/>
          </a:p>
        </p:txBody>
      </p:sp>
      <p:sp>
        <p:nvSpPr>
          <p:cNvPr id="1328141" name="Text Box 1037"/>
          <p:cNvSpPr txBox="1">
            <a:spLocks noChangeArrowheads="1"/>
          </p:cNvSpPr>
          <p:nvPr/>
        </p:nvSpPr>
        <p:spPr bwMode="auto">
          <a:xfrm>
            <a:off x="495300" y="4062413"/>
            <a:ext cx="2741613" cy="2105025"/>
          </a:xfrm>
          <a:prstGeom prst="rect">
            <a:avLst/>
          </a:prstGeom>
          <a:noFill/>
          <a:ln w="9525">
            <a:noFill/>
            <a:miter lim="800000"/>
            <a:headEnd/>
            <a:tailEnd/>
          </a:ln>
          <a:effectLst/>
        </p:spPr>
        <p:txBody>
          <a:bodyPr>
            <a:spAutoFit/>
          </a:bodyPr>
          <a:lstStyle/>
          <a:p>
            <a:r>
              <a:rPr lang="en-US" sz="1800">
                <a:solidFill>
                  <a:schemeClr val="tx1"/>
                </a:solidFill>
                <a:effectLst/>
              </a:rPr>
              <a:t>Leg Bones: </a:t>
            </a:r>
            <a:br>
              <a:rPr lang="en-US" sz="1800">
                <a:solidFill>
                  <a:schemeClr val="tx1"/>
                </a:solidFill>
                <a:effectLst/>
              </a:rPr>
            </a:br>
            <a:r>
              <a:rPr lang="en-US" sz="1800">
                <a:solidFill>
                  <a:schemeClr val="tx1"/>
                </a:solidFill>
                <a:effectLst/>
              </a:rPr>
              <a:t>The legs of a land vertebrate must be strong enough to hold its weight.</a:t>
            </a:r>
          </a:p>
          <a:p>
            <a:r>
              <a:rPr lang="en-US" sz="2400">
                <a:solidFill>
                  <a:schemeClr val="tx1"/>
                </a:solidFill>
                <a:effectLst/>
              </a:rPr>
              <a:t> </a:t>
            </a:r>
            <a:r>
              <a:rPr lang="en-US" sz="1800">
                <a:solidFill>
                  <a:schemeClr val="tx1"/>
                </a:solidFill>
                <a:effectLst/>
              </a:rPr>
              <a:t> </a:t>
            </a:r>
          </a:p>
          <a:p>
            <a:endParaRPr lang="en-US" sz="1800">
              <a:solidFill>
                <a:schemeClr val="tx1"/>
              </a:solidFill>
              <a:effectLst/>
            </a:endParaRPr>
          </a:p>
        </p:txBody>
      </p:sp>
      <p:sp>
        <p:nvSpPr>
          <p:cNvPr id="1328142" name="Text Box 1038"/>
          <p:cNvSpPr txBox="1">
            <a:spLocks noChangeArrowheads="1"/>
          </p:cNvSpPr>
          <p:nvPr/>
        </p:nvSpPr>
        <p:spPr bwMode="auto">
          <a:xfrm>
            <a:off x="4967288" y="4616450"/>
            <a:ext cx="3432175" cy="1644650"/>
          </a:xfrm>
          <a:prstGeom prst="rect">
            <a:avLst/>
          </a:prstGeom>
          <a:noFill/>
          <a:ln w="9525">
            <a:noFill/>
            <a:miter lim="800000"/>
            <a:headEnd/>
            <a:tailEnd/>
          </a:ln>
          <a:effectLst/>
        </p:spPr>
        <p:txBody>
          <a:bodyPr>
            <a:spAutoFit/>
          </a:bodyPr>
          <a:lstStyle/>
          <a:p>
            <a:r>
              <a:rPr lang="en-US" sz="1700">
                <a:solidFill>
                  <a:schemeClr val="tx1"/>
                </a:solidFill>
                <a:effectLst/>
              </a:rPr>
              <a:t>Skin: The skin and the lining of the mouth cavity of many adult amphibians are thin and richly supplied with blood vessels. Watery mucus is secreted by glands in the skin.</a:t>
            </a:r>
          </a:p>
        </p:txBody>
      </p:sp>
      <p:sp>
        <p:nvSpPr>
          <p:cNvPr id="1328155" name="Line 1051"/>
          <p:cNvSpPr>
            <a:spLocks noChangeShapeType="1"/>
          </p:cNvSpPr>
          <p:nvPr/>
        </p:nvSpPr>
        <p:spPr bwMode="auto">
          <a:xfrm>
            <a:off x="2216150" y="3648075"/>
            <a:ext cx="1146175" cy="112713"/>
          </a:xfrm>
          <a:prstGeom prst="line">
            <a:avLst/>
          </a:prstGeom>
          <a:noFill/>
          <a:ln w="22225">
            <a:solidFill>
              <a:schemeClr val="bg1"/>
            </a:solidFill>
            <a:round/>
            <a:headEnd/>
            <a:tailEnd/>
          </a:ln>
          <a:effectLst/>
        </p:spPr>
        <p:txBody>
          <a:bodyPr/>
          <a:lstStyle/>
          <a:p>
            <a:endParaRPr lang="en-US"/>
          </a:p>
        </p:txBody>
      </p:sp>
      <p:sp>
        <p:nvSpPr>
          <p:cNvPr id="1328156" name="Oval 1052"/>
          <p:cNvSpPr>
            <a:spLocks noChangeArrowheads="1"/>
          </p:cNvSpPr>
          <p:nvPr/>
        </p:nvSpPr>
        <p:spPr bwMode="auto">
          <a:xfrm>
            <a:off x="3838575" y="2598738"/>
            <a:ext cx="1146175" cy="1176337"/>
          </a:xfrm>
          <a:prstGeom prst="ellipse">
            <a:avLst/>
          </a:prstGeom>
          <a:noFill/>
          <a:ln w="28575">
            <a:solidFill>
              <a:schemeClr val="tx1"/>
            </a:solidFill>
            <a:round/>
            <a:headEnd/>
            <a:tailEnd/>
          </a:ln>
          <a:effectLst/>
        </p:spPr>
        <p:txBody>
          <a:bodyPr wrap="none" anchor="ctr"/>
          <a:lstStyle/>
          <a:p>
            <a:endParaRPr lang="en-US"/>
          </a:p>
        </p:txBody>
      </p:sp>
      <p:sp>
        <p:nvSpPr>
          <p:cNvPr id="1328169" name="Freeform 1065"/>
          <p:cNvSpPr>
            <a:spLocks/>
          </p:cNvSpPr>
          <p:nvPr/>
        </p:nvSpPr>
        <p:spPr bwMode="auto">
          <a:xfrm>
            <a:off x="2028825" y="3933825"/>
            <a:ext cx="2190750" cy="714375"/>
          </a:xfrm>
          <a:custGeom>
            <a:avLst/>
            <a:gdLst/>
            <a:ahLst/>
            <a:cxnLst>
              <a:cxn ang="0">
                <a:pos x="1050" y="0"/>
              </a:cxn>
              <a:cxn ang="0">
                <a:pos x="0" y="180"/>
              </a:cxn>
              <a:cxn ang="0">
                <a:pos x="1380" y="450"/>
              </a:cxn>
            </a:cxnLst>
            <a:rect l="0" t="0" r="r" b="b"/>
            <a:pathLst>
              <a:path w="1380" h="450">
                <a:moveTo>
                  <a:pt x="1050" y="0"/>
                </a:moveTo>
                <a:lnTo>
                  <a:pt x="0" y="180"/>
                </a:lnTo>
                <a:lnTo>
                  <a:pt x="1380" y="450"/>
                </a:lnTo>
              </a:path>
            </a:pathLst>
          </a:custGeom>
          <a:noFill/>
          <a:ln w="19050" cap="flat" cmpd="sng">
            <a:solidFill>
              <a:schemeClr val="bg1"/>
            </a:solidFill>
            <a:prstDash val="solid"/>
            <a:round/>
            <a:headEnd type="none" w="med" len="med"/>
            <a:tailEnd type="none" w="med" len="med"/>
          </a:ln>
          <a:effectLst/>
        </p:spPr>
        <p:txBody>
          <a:bodyPr/>
          <a:lstStyle/>
          <a:p>
            <a:endParaRPr lang="en-US"/>
          </a:p>
        </p:txBody>
      </p:sp>
      <p:sp>
        <p:nvSpPr>
          <p:cNvPr id="1328170" name="Line 1066"/>
          <p:cNvSpPr>
            <a:spLocks noChangeShapeType="1"/>
          </p:cNvSpPr>
          <p:nvPr/>
        </p:nvSpPr>
        <p:spPr bwMode="auto">
          <a:xfrm flipH="1" flipV="1">
            <a:off x="4532313" y="3838575"/>
            <a:ext cx="523875" cy="825500"/>
          </a:xfrm>
          <a:prstGeom prst="line">
            <a:avLst/>
          </a:prstGeom>
          <a:noFill/>
          <a:ln w="22225">
            <a:solidFill>
              <a:schemeClr val="tx1"/>
            </a:solidFill>
            <a:round/>
            <a:headEnd/>
            <a:tailEnd/>
          </a:ln>
          <a:effectLst/>
        </p:spPr>
        <p:txBody>
          <a:bodyPr/>
          <a:lstStyle/>
          <a:p>
            <a:endParaRPr lang="en-US"/>
          </a:p>
        </p:txBody>
      </p:sp>
      <p:sp>
        <p:nvSpPr>
          <p:cNvPr id="1328171" name="Freeform 1067"/>
          <p:cNvSpPr>
            <a:spLocks/>
          </p:cNvSpPr>
          <p:nvPr/>
        </p:nvSpPr>
        <p:spPr bwMode="auto">
          <a:xfrm>
            <a:off x="2028825" y="3924300"/>
            <a:ext cx="2190750" cy="714375"/>
          </a:xfrm>
          <a:custGeom>
            <a:avLst/>
            <a:gdLst/>
            <a:ahLst/>
            <a:cxnLst>
              <a:cxn ang="0">
                <a:pos x="1050" y="0"/>
              </a:cxn>
              <a:cxn ang="0">
                <a:pos x="0" y="180"/>
              </a:cxn>
              <a:cxn ang="0">
                <a:pos x="1380" y="450"/>
              </a:cxn>
            </a:cxnLst>
            <a:rect l="0" t="0" r="r" b="b"/>
            <a:pathLst>
              <a:path w="1380" h="450">
                <a:moveTo>
                  <a:pt x="1050" y="0"/>
                </a:moveTo>
                <a:lnTo>
                  <a:pt x="0" y="180"/>
                </a:lnTo>
                <a:lnTo>
                  <a:pt x="1380" y="450"/>
                </a:lnTo>
              </a:path>
            </a:pathLst>
          </a:custGeom>
          <a:noFill/>
          <a:ln w="19050" cap="flat" cmpd="sng">
            <a:solidFill>
              <a:schemeClr val="tx1"/>
            </a:solidFill>
            <a:prstDash val="solid"/>
            <a:round/>
            <a:headEnd type="none" w="med" len="med"/>
            <a:tailEnd type="none" w="med" len="med"/>
          </a:ln>
          <a:effectLst/>
        </p:spPr>
        <p:txBody>
          <a:bodyPr/>
          <a:lstStyle/>
          <a:p>
            <a:endParaRPr lang="en-US"/>
          </a:p>
        </p:txBody>
      </p:sp>
      <p:sp>
        <p:nvSpPr>
          <p:cNvPr id="1328172" name="Line 1068"/>
          <p:cNvSpPr>
            <a:spLocks noChangeShapeType="1"/>
          </p:cNvSpPr>
          <p:nvPr/>
        </p:nvSpPr>
        <p:spPr bwMode="auto">
          <a:xfrm>
            <a:off x="2206625" y="3638550"/>
            <a:ext cx="1146175" cy="112713"/>
          </a:xfrm>
          <a:prstGeom prst="line">
            <a:avLst/>
          </a:prstGeom>
          <a:noFill/>
          <a:ln w="22225">
            <a:solidFill>
              <a:schemeClr val="tx1"/>
            </a:solidFill>
            <a:round/>
            <a:headEnd/>
            <a:tailEnd/>
          </a:ln>
          <a:effectLst/>
        </p:spPr>
        <p:txBody>
          <a:bodyPr/>
          <a:lstStyle/>
          <a:p>
            <a:endParaRPr lang="en-US"/>
          </a:p>
        </p:txBody>
      </p:sp>
      <p:sp>
        <p:nvSpPr>
          <p:cNvPr id="1328173" name="Freeform 1069"/>
          <p:cNvSpPr>
            <a:spLocks/>
          </p:cNvSpPr>
          <p:nvPr/>
        </p:nvSpPr>
        <p:spPr bwMode="auto">
          <a:xfrm>
            <a:off x="3676650" y="2133600"/>
            <a:ext cx="1019175" cy="1147763"/>
          </a:xfrm>
          <a:custGeom>
            <a:avLst/>
            <a:gdLst/>
            <a:ahLst/>
            <a:cxnLst>
              <a:cxn ang="0">
                <a:pos x="96" y="723"/>
              </a:cxn>
              <a:cxn ang="0">
                <a:pos x="0" y="0"/>
              </a:cxn>
              <a:cxn ang="0">
                <a:pos x="642" y="339"/>
              </a:cxn>
            </a:cxnLst>
            <a:rect l="0" t="0" r="r" b="b"/>
            <a:pathLst>
              <a:path w="642" h="723">
                <a:moveTo>
                  <a:pt x="96" y="723"/>
                </a:moveTo>
                <a:lnTo>
                  <a:pt x="0" y="0"/>
                </a:lnTo>
                <a:lnTo>
                  <a:pt x="642" y="339"/>
                </a:lnTo>
              </a:path>
            </a:pathLst>
          </a:custGeom>
          <a:noFill/>
          <a:ln w="19050" cap="flat" cmpd="sng">
            <a:solidFill>
              <a:schemeClr val="bg1"/>
            </a:solidFill>
            <a:prstDash val="solid"/>
            <a:round/>
            <a:headEnd type="none" w="med" len="med"/>
            <a:tailEnd type="none" w="med" len="med"/>
          </a:ln>
          <a:effectLst/>
        </p:spPr>
        <p:txBody>
          <a:bodyPr/>
          <a:lstStyle/>
          <a:p>
            <a:endParaRPr lang="en-US"/>
          </a:p>
        </p:txBody>
      </p:sp>
      <p:sp>
        <p:nvSpPr>
          <p:cNvPr id="1328174" name="Freeform 1070"/>
          <p:cNvSpPr>
            <a:spLocks/>
          </p:cNvSpPr>
          <p:nvPr/>
        </p:nvSpPr>
        <p:spPr bwMode="auto">
          <a:xfrm>
            <a:off x="3686175" y="2128838"/>
            <a:ext cx="1019175" cy="1147762"/>
          </a:xfrm>
          <a:custGeom>
            <a:avLst/>
            <a:gdLst/>
            <a:ahLst/>
            <a:cxnLst>
              <a:cxn ang="0">
                <a:pos x="96" y="723"/>
              </a:cxn>
              <a:cxn ang="0">
                <a:pos x="0" y="0"/>
              </a:cxn>
              <a:cxn ang="0">
                <a:pos x="642" y="339"/>
              </a:cxn>
            </a:cxnLst>
            <a:rect l="0" t="0" r="r" b="b"/>
            <a:pathLst>
              <a:path w="642" h="723">
                <a:moveTo>
                  <a:pt x="96" y="723"/>
                </a:moveTo>
                <a:lnTo>
                  <a:pt x="0" y="0"/>
                </a:lnTo>
                <a:lnTo>
                  <a:pt x="642" y="339"/>
                </a:lnTo>
              </a:path>
            </a:pathLst>
          </a:custGeom>
          <a:noFill/>
          <a:ln w="19050" cap="flat" cmpd="sng">
            <a:solidFill>
              <a:schemeClr val="tx1"/>
            </a:solidFill>
            <a:prstDash val="solid"/>
            <a:round/>
            <a:headEnd type="none" w="med" len="med"/>
            <a:tailEnd type="none" w="med" len="me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81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281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2817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281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281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281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2817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nodePh="1">
                                  <p:stCondLst>
                                    <p:cond delay="0"/>
                                  </p:stCondLst>
                                  <p:endCondLst>
                                    <p:cond evt="begin" delay="0">
                                      <p:tn val="23"/>
                                    </p:cond>
                                  </p:endCondLst>
                                  <p:childTnLst>
                                    <p:set>
                                      <p:cBhvr>
                                        <p:cTn id="24" dur="1" fill="hold">
                                          <p:stCondLst>
                                            <p:cond delay="0"/>
                                          </p:stCondLst>
                                        </p:cTn>
                                        <p:tgtEl>
                                          <p:spTgt spid="13281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2814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2816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2817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281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32815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28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8133" grpId="0"/>
      <p:bldP spid="1328136" grpId="0"/>
      <p:bldP spid="1328138" grpId="0" animBg="1"/>
      <p:bldP spid="1328140" grpId="0" animBg="1"/>
      <p:bldP spid="1328141" grpId="0"/>
      <p:bldP spid="1328142" grpId="0"/>
      <p:bldP spid="1328155" grpId="0" animBg="1"/>
      <p:bldP spid="1328156" grpId="0" animBg="1"/>
      <p:bldP spid="1328169" grpId="0" animBg="1"/>
      <p:bldP spid="1328170" grpId="0" animBg="1"/>
      <p:bldP spid="1328171" grpId="0" animBg="1"/>
      <p:bldP spid="1328172" grpId="0" animBg="1"/>
      <p:bldP spid="1328173" grpId="0" animBg="1"/>
      <p:bldP spid="1328174" grpId="0" animBg="1"/>
    </p:bldLst>
  </p:timing>
</p:sld>
</file>

<file path=ppt/theme/theme1.xml><?xml version="1.0" encoding="utf-8"?>
<a:theme xmlns:a="http://schemas.openxmlformats.org/drawingml/2006/main" name="BIO3d">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d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BIO3a_Activity">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Activity">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Activit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Activit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Activit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Activit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Activit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Activit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Activity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Activit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Activit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Activit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Activit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Activit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BIO3a_Movie">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Movi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Mov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Mov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Mov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Mov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Mov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Mov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Movi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Mov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Mov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Mov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Mov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Mov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BIO3a_Quiz">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Quiz">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Quiz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Quiz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Quiz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Quiz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Quiz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Quiz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Quiz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Quiz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Quiz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Quiz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Quiz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Quiz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BIO3a_END">
  <a:themeElements>
    <a:clrScheme name="BIO3a_EN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BIO3a_END">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EN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BIO3a_END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BIO3a_END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BIO3a_END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BIO3a_END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BIO3a_END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BIO3a_END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BioQuiz_6-27">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Quiz_6-27">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Quiz_6-27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Quiz_6-27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Quiz_6-27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Quiz_6-27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Quiz_6-27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Quiz_6-27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Quiz_6-27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Quiz_6-27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Quiz_6-27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Quiz_6-27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Quiz_6-27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Quiz_6-27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BIO3a_Quiz">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IO3a_Quiz">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1_BIO3a_Quiz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IO3a_Quiz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IO3a_Quiz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IO3a_Quiz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IO3a_Quiz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IO3a_Quiz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IO3a_Quiz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IO3a_Quiz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IO3a_Quiz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IO3a_Quiz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IO3a_Quiz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IO3a_Quiz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IO3a_Subchapter Head">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BIO3a_Subchapter He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1_BIO3a_Subchapter He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IO3a_Subchapter He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IO3a_Subchapter Hea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IO3a_Subchapter Hea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IO3a_Subchapter Hea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IO3a_Subchapter Hea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IO3a_Subchapter Head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IO3a_Subchapter Hea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IO3a_Subchapter Hea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IO3a_Subchapter Hea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IO3a_Subchapter Hea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IO3a_Subchapter Hea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IO3a_Key Concept">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Key Concep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Key Conce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Key Conce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Key Conce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Key Conce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Key Conce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Key Conce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Key Concep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Key Conce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Key Conce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Key Conce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Key Conce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Key Conce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IO3a_Key Concept_2">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Key Concept_2">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Key Concept_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Key Concept_2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Key Concept_2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Key Concept_2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Key Concept_2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Key Concept_2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Key Concept_2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Key Concept_2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Key Concept_2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Key Concept_2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Key Concept_2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Key Concept_2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special key">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pecial key">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special ke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pecial ke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pecial ke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pecial ke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pecial ke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pecial ke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pecial key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pecial ke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pecial ke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pecial ke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pecial ke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pecial ke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BIO3a_OUTLINE_HEADER">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OUTLINE_HEADER">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OUTLINE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OUTLINE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OUTLINE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OUTLINE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OUTLINE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OUTLINE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OUTLINE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OUTLINE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OUTLINE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OUTLINE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OUTLINE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OUTLINE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BIO3a_Outline_NO_HEAD">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Outline_NO_HE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Outline_NO_HEA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Outline_NO_HEAD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Outline_NO_HEAD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Outline_NO_HEAD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Outline_NO_HEAD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Outline_NO_HEAD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Outline_NO_HEAD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Outline_NO_HEAD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Outline_NO_HEAD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Outline_NO_HEAD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Outline_NO_HEAD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Outline_NO_HEAD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IO3a_Outline">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Outlin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Outlin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Outlin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Outlin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Outlin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Outlin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Outlin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Outlin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Outlin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Outlin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Outlin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Outlin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Outlin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BIO3a_Active_Art">
  <a:themeElements>
    <a:clrScheme name="">
      <a:dk1>
        <a:srgbClr val="000000"/>
      </a:dk1>
      <a:lt1>
        <a:srgbClr val="FFFFFF"/>
      </a:lt1>
      <a:dk2>
        <a:srgbClr val="000000"/>
      </a:dk2>
      <a:lt2>
        <a:srgbClr val="535353"/>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IO3a_Active_Art">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bg1"/>
            </a:solidFill>
            <a:effectLst>
              <a:outerShdw blurRad="38100" dist="38100" dir="2700000" algn="tl">
                <a:srgbClr val="000000">
                  <a:alpha val="43137"/>
                </a:srgbClr>
              </a:outerShdw>
            </a:effectLst>
            <a:latin typeface="Arial" charset="0"/>
          </a:defRPr>
        </a:defPPr>
      </a:lstStyle>
    </a:lnDef>
  </a:objectDefaults>
  <a:extraClrSchemeLst>
    <a:extraClrScheme>
      <a:clrScheme name="BIO3a_Active_Ar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O3a_Active_Ar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O3a_Active_Ar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O3a_Active_Ar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O3a_Active_Ar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O3a_Active_Ar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O3a_Active_Art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O3a_Active_Ar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O3a_Active_Ar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O3a_Active_Ar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O3a_Active_Ar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O3a_Active_Ar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76</TotalTime>
  <Words>1740</Words>
  <Application>Microsoft Office PowerPoint</Application>
  <PresentationFormat>On-screen Show (4:3)</PresentationFormat>
  <Paragraphs>321</Paragraphs>
  <Slides>48</Slides>
  <Notes>48</Notes>
  <HiddenSlides>0</HiddenSlides>
  <MMClips>0</MMClips>
  <ScaleCrop>false</ScaleCrop>
  <HeadingPairs>
    <vt:vector size="6" baseType="variant">
      <vt:variant>
        <vt:lpstr>Fonts Used</vt:lpstr>
      </vt:variant>
      <vt:variant>
        <vt:i4>5</vt:i4>
      </vt:variant>
      <vt:variant>
        <vt:lpstr>Theme</vt:lpstr>
      </vt:variant>
      <vt:variant>
        <vt:i4>15</vt:i4>
      </vt:variant>
      <vt:variant>
        <vt:lpstr>Slide Titles</vt:lpstr>
      </vt:variant>
      <vt:variant>
        <vt:i4>48</vt:i4>
      </vt:variant>
    </vt:vector>
  </HeadingPairs>
  <TitlesOfParts>
    <vt:vector size="68" baseType="lpstr">
      <vt:lpstr>Arial</vt:lpstr>
      <vt:lpstr>ＭＳ Ｐゴシック</vt:lpstr>
      <vt:lpstr>Wingdings</vt:lpstr>
      <vt:lpstr>Times New Roman</vt:lpstr>
      <vt:lpstr>Times</vt:lpstr>
      <vt:lpstr>BIO3d</vt:lpstr>
      <vt:lpstr>1_BIO3a_Subchapter Head</vt:lpstr>
      <vt:lpstr>BIO3a_Key Concept</vt:lpstr>
      <vt:lpstr>BIO3a_Key Concept_2</vt:lpstr>
      <vt:lpstr>special key</vt:lpstr>
      <vt:lpstr>BIO3a_OUTLINE_HEADER</vt:lpstr>
      <vt:lpstr>BIO3a_Outline_NO_HEAD</vt:lpstr>
      <vt:lpstr>BIO3a_Outline</vt:lpstr>
      <vt:lpstr>BIO3a_Active_Art</vt:lpstr>
      <vt:lpstr>BIO3a_Activity</vt:lpstr>
      <vt:lpstr>BIO3a_Movie</vt:lpstr>
      <vt:lpstr>BIO3a_Quiz</vt:lpstr>
      <vt:lpstr>BIO3a_END</vt:lpstr>
      <vt:lpstr>BioQuiz_6-27</vt:lpstr>
      <vt:lpstr>1_BIO3a_Quiz</vt:lpstr>
      <vt:lpstr>Biology</vt:lpstr>
      <vt:lpstr>30-3 Amphibians</vt:lpstr>
      <vt:lpstr>What Is an Amphibian?</vt:lpstr>
      <vt:lpstr>What Is an Amphibian?</vt:lpstr>
      <vt:lpstr>Evolution of Amphibians</vt:lpstr>
      <vt:lpstr>Evolution of Amphibians</vt:lpstr>
      <vt:lpstr>Evolution of Amphibians</vt:lpstr>
      <vt:lpstr>Evolution of Amphibians</vt:lpstr>
      <vt:lpstr>Evolution of Amphibians</vt:lpstr>
      <vt:lpstr>Evolution of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Form and Function in Amphibians</vt:lpstr>
      <vt:lpstr>Groups of Amphibians</vt:lpstr>
      <vt:lpstr>Groups of Amphibians</vt:lpstr>
      <vt:lpstr>Groups of Amphibians</vt:lpstr>
      <vt:lpstr>Groups of Amphibians</vt:lpstr>
      <vt:lpstr>Groups of Amphibians</vt:lpstr>
      <vt:lpstr>Groups of Amphibians</vt:lpstr>
      <vt:lpstr>30-3</vt:lpstr>
      <vt:lpstr>30-3</vt:lpstr>
      <vt:lpstr>30-3</vt:lpstr>
      <vt:lpstr>30-3</vt:lpstr>
      <vt:lpstr>30-3</vt:lpstr>
      <vt:lpstr>30-3</vt:lpstr>
      <vt:lpstr>END OF SECTION</vt:lpstr>
    </vt:vector>
  </TitlesOfParts>
  <Company>Laura Baselice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dc:title>
  <dc:creator>Nixon Kerry</dc:creator>
  <cp:lastModifiedBy>Kerry Nixon</cp:lastModifiedBy>
  <cp:revision>11</cp:revision>
  <dcterms:modified xsi:type="dcterms:W3CDTF">2011-11-02T20:16:28Z</dcterms:modified>
</cp:coreProperties>
</file>