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notesSlides/notesSlide41.xml" ContentType="application/vnd.openxmlformats-officedocument.presentationml.notesSlide+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heme/theme15.xml" ContentType="application/vnd.openxmlformats-officedocument.theme+xml"/>
  <Override PartName="/ppt/slideMasters/slideMaster5.xml" ContentType="application/vnd.openxmlformats-officedocument.presentationml.slideMaster+xml"/>
  <Override PartName="/ppt/slides/slide49.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slides/slide38.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notesSlides/notesSlide45.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s/slide48.xml" ContentType="application/vnd.openxmlformats-officedocument.presentationml.slide+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slides/slide40.xml" ContentType="application/vnd.openxmlformats-officedocument.presentationml.slide+xml"/>
  <Override PartName="/ppt/slideLayouts/slideLayout50.xml" ContentType="application/vnd.openxmlformats-officedocument.presentationml.slideLayout+xml"/>
  <Override PartName="/ppt/notesSlides/notesSlide42.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notesSlides/notesSlide4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81" r:id="rId2"/>
    <p:sldMasterId id="2147483650" r:id="rId3"/>
    <p:sldMasterId id="2147483664" r:id="rId4"/>
    <p:sldMasterId id="2147483656" r:id="rId5"/>
    <p:sldMasterId id="2147483673" r:id="rId6"/>
    <p:sldMasterId id="2147483674" r:id="rId7"/>
    <p:sldMasterId id="2147483666" r:id="rId8"/>
    <p:sldMasterId id="2147483670" r:id="rId9"/>
    <p:sldMasterId id="2147483671" r:id="rId10"/>
    <p:sldMasterId id="2147483667" r:id="rId11"/>
    <p:sldMasterId id="2147483678" r:id="rId12"/>
    <p:sldMasterId id="2147483685" r:id="rId13"/>
    <p:sldMasterId id="2147483686" r:id="rId14"/>
  </p:sldMasterIdLst>
  <p:notesMasterIdLst>
    <p:notesMasterId r:id="rId66"/>
  </p:notesMasterIdLst>
  <p:sldIdLst>
    <p:sldId id="256" r:id="rId15"/>
    <p:sldId id="265" r:id="rId16"/>
    <p:sldId id="277" r:id="rId17"/>
    <p:sldId id="278" r:id="rId18"/>
    <p:sldId id="264" r:id="rId19"/>
    <p:sldId id="260" r:id="rId20"/>
    <p:sldId id="282" r:id="rId21"/>
    <p:sldId id="283" r:id="rId22"/>
    <p:sldId id="284" r:id="rId23"/>
    <p:sldId id="285" r:id="rId24"/>
    <p:sldId id="286" r:id="rId25"/>
    <p:sldId id="257" r:id="rId26"/>
    <p:sldId id="280" r:id="rId27"/>
    <p:sldId id="289" r:id="rId28"/>
    <p:sldId id="290" r:id="rId29"/>
    <p:sldId id="291" r:id="rId30"/>
    <p:sldId id="292" r:id="rId31"/>
    <p:sldId id="293" r:id="rId32"/>
    <p:sldId id="296" r:id="rId33"/>
    <p:sldId id="297" r:id="rId34"/>
    <p:sldId id="295" r:id="rId35"/>
    <p:sldId id="298" r:id="rId36"/>
    <p:sldId id="300" r:id="rId37"/>
    <p:sldId id="301" r:id="rId38"/>
    <p:sldId id="326" r:id="rId39"/>
    <p:sldId id="302" r:id="rId40"/>
    <p:sldId id="303" r:id="rId41"/>
    <p:sldId id="304" r:id="rId42"/>
    <p:sldId id="305" r:id="rId43"/>
    <p:sldId id="306" r:id="rId44"/>
    <p:sldId id="308" r:id="rId45"/>
    <p:sldId id="309" r:id="rId46"/>
    <p:sldId id="310" r:id="rId47"/>
    <p:sldId id="311" r:id="rId48"/>
    <p:sldId id="287" r:id="rId49"/>
    <p:sldId id="312" r:id="rId50"/>
    <p:sldId id="313" r:id="rId51"/>
    <p:sldId id="314" r:id="rId52"/>
    <p:sldId id="315" r:id="rId53"/>
    <p:sldId id="316" r:id="rId54"/>
    <p:sldId id="317" r:id="rId55"/>
    <p:sldId id="318" r:id="rId56"/>
    <p:sldId id="319" r:id="rId57"/>
    <p:sldId id="288" r:id="rId58"/>
    <p:sldId id="320" r:id="rId59"/>
    <p:sldId id="321" r:id="rId60"/>
    <p:sldId id="322" r:id="rId61"/>
    <p:sldId id="323" r:id="rId62"/>
    <p:sldId id="324" r:id="rId63"/>
    <p:sldId id="325" r:id="rId64"/>
    <p:sldId id="275" r:id="rId6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AC"/>
    <a:srgbClr val="0B49C5"/>
    <a:srgbClr val="A50000"/>
    <a:srgbClr val="FF0000"/>
    <a:srgbClr val="006400"/>
    <a:srgbClr val="0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64" autoAdjust="0"/>
  </p:normalViewPr>
  <p:slideViewPr>
    <p:cSldViewPr snapToGrid="0">
      <p:cViewPr varScale="1">
        <p:scale>
          <a:sx n="42" d="100"/>
          <a:sy n="42" d="100"/>
        </p:scale>
        <p:origin x="-636" y="-96"/>
      </p:cViewPr>
      <p:guideLst>
        <p:guide orient="horz" pos="41"/>
        <p:guide pos="2888"/>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Lst>
  </p:outlineViewPr>
  <p:notesTextViewPr>
    <p:cViewPr>
      <p:scale>
        <a:sx n="100" d="100"/>
        <a:sy n="100" d="100"/>
      </p:scale>
      <p:origin x="0" y="0"/>
    </p:cViewPr>
  </p:notesTextViewPr>
  <p:sorterViewPr>
    <p:cViewPr>
      <p:scale>
        <a:sx n="66" d="100"/>
        <a:sy n="66" d="100"/>
      </p:scale>
      <p:origin x="0" y="1536"/>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slide" Target="slides/slide25.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slide" Target="slides/slide28.xml"/><Relationship Id="rId47" Type="http://schemas.openxmlformats.org/officeDocument/2006/relationships/slide" Target="slides/slide33.xml"/><Relationship Id="rId50" Type="http://schemas.openxmlformats.org/officeDocument/2006/relationships/slide" Target="slides/slide36.xml"/><Relationship Id="rId55" Type="http://schemas.openxmlformats.org/officeDocument/2006/relationships/slide" Target="slides/slide41.xml"/><Relationship Id="rId63" Type="http://schemas.openxmlformats.org/officeDocument/2006/relationships/slide" Target="slides/slide49.xml"/><Relationship Id="rId68"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2.xml"/><Relationship Id="rId29"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61" Type="http://schemas.openxmlformats.org/officeDocument/2006/relationships/slide" Target="slides/slide47.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slide" Target="slides/slide5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37.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presProps" Target="presProps.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 Id="rId70"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15.xml"/><Relationship Id="rId13" Type="http://schemas.openxmlformats.org/officeDocument/2006/relationships/slide" Target="slides/slide26.xml"/><Relationship Id="rId18" Type="http://schemas.openxmlformats.org/officeDocument/2006/relationships/slide" Target="slides/slide36.xml"/><Relationship Id="rId3" Type="http://schemas.openxmlformats.org/officeDocument/2006/relationships/slide" Target="slides/slide8.xml"/><Relationship Id="rId21" Type="http://schemas.openxmlformats.org/officeDocument/2006/relationships/slide" Target="slides/slide42.xml"/><Relationship Id="rId7" Type="http://schemas.openxmlformats.org/officeDocument/2006/relationships/slide" Target="slides/slide13.xml"/><Relationship Id="rId12" Type="http://schemas.openxmlformats.org/officeDocument/2006/relationships/slide" Target="slides/slide24.xml"/><Relationship Id="rId17" Type="http://schemas.openxmlformats.org/officeDocument/2006/relationships/slide" Target="slides/slide35.xml"/><Relationship Id="rId2" Type="http://schemas.openxmlformats.org/officeDocument/2006/relationships/slide" Target="slides/slide6.xml"/><Relationship Id="rId16" Type="http://schemas.openxmlformats.org/officeDocument/2006/relationships/slide" Target="slides/slide30.xml"/><Relationship Id="rId20" Type="http://schemas.openxmlformats.org/officeDocument/2006/relationships/slide" Target="slides/slide41.xml"/><Relationship Id="rId1" Type="http://schemas.openxmlformats.org/officeDocument/2006/relationships/slide" Target="slides/slide4.xml"/><Relationship Id="rId6" Type="http://schemas.openxmlformats.org/officeDocument/2006/relationships/slide" Target="slides/slide12.xml"/><Relationship Id="rId11" Type="http://schemas.openxmlformats.org/officeDocument/2006/relationships/slide" Target="slides/slide22.xml"/><Relationship Id="rId5" Type="http://schemas.openxmlformats.org/officeDocument/2006/relationships/slide" Target="slides/slide10.xml"/><Relationship Id="rId15" Type="http://schemas.openxmlformats.org/officeDocument/2006/relationships/slide" Target="slides/slide28.xml"/><Relationship Id="rId23" Type="http://schemas.openxmlformats.org/officeDocument/2006/relationships/slide" Target="slides/slide44.xml"/><Relationship Id="rId10" Type="http://schemas.openxmlformats.org/officeDocument/2006/relationships/slide" Target="slides/slide18.xml"/><Relationship Id="rId19" Type="http://schemas.openxmlformats.org/officeDocument/2006/relationships/slide" Target="slides/slide40.xml"/><Relationship Id="rId4" Type="http://schemas.openxmlformats.org/officeDocument/2006/relationships/slide" Target="slides/slide9.xml"/><Relationship Id="rId9" Type="http://schemas.openxmlformats.org/officeDocument/2006/relationships/slide" Target="slides/slide17.xml"/><Relationship Id="rId14" Type="http://schemas.openxmlformats.org/officeDocument/2006/relationships/slide" Target="slides/slide27.xml"/><Relationship Id="rId22" Type="http://schemas.openxmlformats.org/officeDocument/2006/relationships/slide" Target="slides/slide4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68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450EB66-2939-4C36-8C7B-28964154D1A7}"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33BE1-7C33-45A3-83FB-FC1E424C80A5}" type="slidenum">
              <a:rPr lang="en-US"/>
              <a:pPr/>
              <a:t>1</a:t>
            </a:fld>
            <a:endParaRPr lang="en-US"/>
          </a:p>
        </p:txBody>
      </p:sp>
      <p:sp>
        <p:nvSpPr>
          <p:cNvPr id="674818" name="Rectangle 2"/>
          <p:cNvSpPr>
            <a:spLocks noRot="1" noChangeArrowheads="1" noTextEdit="1"/>
          </p:cNvSpPr>
          <p:nvPr>
            <p:ph type="sldImg"/>
          </p:nvPr>
        </p:nvSpPr>
        <p:spPr>
          <a:ln/>
        </p:spPr>
      </p:sp>
      <p:sp>
        <p:nvSpPr>
          <p:cNvPr id="67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59FE2F-4C35-4375-BF34-EFC0DB23FC3E}" type="slidenum">
              <a:rPr lang="en-US"/>
              <a:pPr/>
              <a:t>10</a:t>
            </a:fld>
            <a:endParaRPr lang="en-US"/>
          </a:p>
        </p:txBody>
      </p:sp>
      <p:sp>
        <p:nvSpPr>
          <p:cNvPr id="1241090" name="Rectangle 2"/>
          <p:cNvSpPr>
            <a:spLocks noRot="1" noChangeArrowheads="1" noTextEdit="1"/>
          </p:cNvSpPr>
          <p:nvPr>
            <p:ph type="sldImg"/>
          </p:nvPr>
        </p:nvSpPr>
        <p:spPr>
          <a:ln/>
        </p:spPr>
      </p:sp>
      <p:sp>
        <p:nvSpPr>
          <p:cNvPr id="1241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23561E-9F3C-469E-9ECD-765DEB8085BA}" type="slidenum">
              <a:rPr lang="en-US"/>
              <a:pPr/>
              <a:t>11</a:t>
            </a:fld>
            <a:endParaRPr lang="en-US"/>
          </a:p>
        </p:txBody>
      </p:sp>
      <p:sp>
        <p:nvSpPr>
          <p:cNvPr id="1243138" name="Rectangle 2"/>
          <p:cNvSpPr>
            <a:spLocks noRot="1" noChangeArrowheads="1" noTextEdit="1"/>
          </p:cNvSpPr>
          <p:nvPr>
            <p:ph type="sldImg"/>
          </p:nvPr>
        </p:nvSpPr>
        <p:spPr>
          <a:ln/>
        </p:spPr>
      </p:sp>
      <p:sp>
        <p:nvSpPr>
          <p:cNvPr id="1243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D17D30-743B-4263-92F1-6D5DE59D677B}" type="slidenum">
              <a:rPr lang="en-US"/>
              <a:pPr/>
              <a:t>12</a:t>
            </a:fld>
            <a:endParaRPr lang="en-US"/>
          </a:p>
        </p:txBody>
      </p:sp>
      <p:sp>
        <p:nvSpPr>
          <p:cNvPr id="677890" name="Rectangle 2"/>
          <p:cNvSpPr>
            <a:spLocks noRot="1" noChangeArrowheads="1" noTextEdit="1"/>
          </p:cNvSpPr>
          <p:nvPr>
            <p:ph type="sldImg"/>
          </p:nvPr>
        </p:nvSpPr>
        <p:spPr>
          <a:ln/>
        </p:spPr>
      </p:sp>
      <p:sp>
        <p:nvSpPr>
          <p:cNvPr id="67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AD87C0-AA80-4FE0-80B5-043BDEFF2849}" type="slidenum">
              <a:rPr lang="en-US"/>
              <a:pPr/>
              <a:t>13</a:t>
            </a:fld>
            <a:endParaRPr lang="en-US"/>
          </a:p>
        </p:txBody>
      </p:sp>
      <p:sp>
        <p:nvSpPr>
          <p:cNvPr id="1230850" name="Rectangle 2"/>
          <p:cNvSpPr>
            <a:spLocks noRot="1" noChangeArrowheads="1" noTextEdit="1"/>
          </p:cNvSpPr>
          <p:nvPr>
            <p:ph type="sldImg"/>
          </p:nvPr>
        </p:nvSpPr>
        <p:spPr>
          <a:ln/>
        </p:spPr>
      </p:sp>
      <p:sp>
        <p:nvSpPr>
          <p:cNvPr id="1230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D644B2-E559-43B9-9CD7-2C81FFC1A177}" type="slidenum">
              <a:rPr lang="en-US"/>
              <a:pPr/>
              <a:t>14</a:t>
            </a:fld>
            <a:endParaRPr lang="en-US"/>
          </a:p>
        </p:txBody>
      </p:sp>
      <p:sp>
        <p:nvSpPr>
          <p:cNvPr id="1249282" name="Rectangle 2"/>
          <p:cNvSpPr>
            <a:spLocks noRot="1" noChangeArrowheads="1" noTextEdit="1"/>
          </p:cNvSpPr>
          <p:nvPr>
            <p:ph type="sldImg"/>
          </p:nvPr>
        </p:nvSpPr>
        <p:spPr>
          <a:ln/>
        </p:spPr>
      </p:sp>
      <p:sp>
        <p:nvSpPr>
          <p:cNvPr id="1249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3A0E84-25DE-4E9B-BB1D-E9E79BBB3A2D}" type="slidenum">
              <a:rPr lang="en-US"/>
              <a:pPr/>
              <a:t>15</a:t>
            </a:fld>
            <a:endParaRPr lang="en-US"/>
          </a:p>
        </p:txBody>
      </p:sp>
      <p:sp>
        <p:nvSpPr>
          <p:cNvPr id="1251330" name="Rectangle 2"/>
          <p:cNvSpPr>
            <a:spLocks noRot="1" noChangeArrowheads="1" noTextEdit="1"/>
          </p:cNvSpPr>
          <p:nvPr>
            <p:ph type="sldImg"/>
          </p:nvPr>
        </p:nvSpPr>
        <p:spPr>
          <a:ln/>
        </p:spPr>
      </p:sp>
      <p:sp>
        <p:nvSpPr>
          <p:cNvPr id="1251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B6445B-B5CF-4A9A-B4C7-A0BAA734426A}" type="slidenum">
              <a:rPr lang="en-US"/>
              <a:pPr/>
              <a:t>16</a:t>
            </a:fld>
            <a:endParaRPr lang="en-US"/>
          </a:p>
        </p:txBody>
      </p:sp>
      <p:sp>
        <p:nvSpPr>
          <p:cNvPr id="1253378" name="Rectangle 2"/>
          <p:cNvSpPr>
            <a:spLocks noRot="1" noChangeArrowheads="1" noTextEdit="1"/>
          </p:cNvSpPr>
          <p:nvPr>
            <p:ph type="sldImg"/>
          </p:nvPr>
        </p:nvSpPr>
        <p:spPr>
          <a:ln/>
        </p:spPr>
      </p:sp>
      <p:sp>
        <p:nvSpPr>
          <p:cNvPr id="1253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8F93B3-9B15-434A-9FBB-7EBBCB9ED1BC}" type="slidenum">
              <a:rPr lang="en-US"/>
              <a:pPr/>
              <a:t>17</a:t>
            </a:fld>
            <a:endParaRPr lang="en-US"/>
          </a:p>
        </p:txBody>
      </p:sp>
      <p:sp>
        <p:nvSpPr>
          <p:cNvPr id="1255426" name="Rectangle 2"/>
          <p:cNvSpPr>
            <a:spLocks noRot="1" noChangeArrowheads="1" noTextEdit="1"/>
          </p:cNvSpPr>
          <p:nvPr>
            <p:ph type="sldImg"/>
          </p:nvPr>
        </p:nvSpPr>
        <p:spPr>
          <a:ln/>
        </p:spPr>
      </p:sp>
      <p:sp>
        <p:nvSpPr>
          <p:cNvPr id="1255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548AED-35D2-4B4E-917D-585A544E06D1}" type="slidenum">
              <a:rPr lang="en-US"/>
              <a:pPr/>
              <a:t>18</a:t>
            </a:fld>
            <a:endParaRPr lang="en-US"/>
          </a:p>
        </p:txBody>
      </p:sp>
      <p:sp>
        <p:nvSpPr>
          <p:cNvPr id="1257474" name="Rectangle 2"/>
          <p:cNvSpPr>
            <a:spLocks noRot="1" noChangeArrowheads="1" noTextEdit="1"/>
          </p:cNvSpPr>
          <p:nvPr>
            <p:ph type="sldImg"/>
          </p:nvPr>
        </p:nvSpPr>
        <p:spPr>
          <a:ln/>
        </p:spPr>
      </p:sp>
      <p:sp>
        <p:nvSpPr>
          <p:cNvPr id="1257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7A4BB7-DA65-4F50-9225-810C3412C1A9}" type="slidenum">
              <a:rPr lang="en-US"/>
              <a:pPr/>
              <a:t>19</a:t>
            </a:fld>
            <a:endParaRPr lang="en-US"/>
          </a:p>
        </p:txBody>
      </p:sp>
      <p:sp>
        <p:nvSpPr>
          <p:cNvPr id="1263618" name="Rectangle 2"/>
          <p:cNvSpPr>
            <a:spLocks noRot="1" noChangeArrowheads="1" noTextEdit="1"/>
          </p:cNvSpPr>
          <p:nvPr>
            <p:ph type="sldImg"/>
          </p:nvPr>
        </p:nvSpPr>
        <p:spPr>
          <a:ln/>
        </p:spPr>
      </p:sp>
      <p:sp>
        <p:nvSpPr>
          <p:cNvPr id="1263619" name="Rectangle 3"/>
          <p:cNvSpPr>
            <a:spLocks noGrp="1" noChangeArrowheads="1"/>
          </p:cNvSpPr>
          <p:nvPr>
            <p:ph type="body" idx="1"/>
          </p:nvPr>
        </p:nvSpPr>
        <p:spPr/>
        <p:txBody>
          <a:bodyPr/>
          <a:lstStyle/>
          <a:p>
            <a:r>
              <a:rPr lang="en-US"/>
              <a:t>The internal organs of most reptiles include a three-chambered heart with two atria and one partially divided ventricle. </a:t>
            </a:r>
            <a:endParaRPr lang="en-US" b="1" i="1"/>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B79256-59D4-4CB4-A29F-BFB2855C3402}" type="slidenum">
              <a:rPr lang="en-US"/>
              <a:pPr/>
              <a:t>2</a:t>
            </a:fld>
            <a:endParaRPr lang="en-US"/>
          </a:p>
        </p:txBody>
      </p:sp>
      <p:sp>
        <p:nvSpPr>
          <p:cNvPr id="675842" name="Rectangle 2"/>
          <p:cNvSpPr>
            <a:spLocks noRot="1" noChangeArrowheads="1" noTextEdit="1"/>
          </p:cNvSpPr>
          <p:nvPr>
            <p:ph type="sldImg"/>
          </p:nvPr>
        </p:nvSpPr>
        <p:spPr>
          <a:ln/>
        </p:spPr>
      </p:sp>
      <p:sp>
        <p:nvSpPr>
          <p:cNvPr id="675843" name="Rectangle 3"/>
          <p:cNvSpPr>
            <a:spLocks noGrp="1" noChangeArrowheads="1"/>
          </p:cNvSpPr>
          <p:nvPr>
            <p:ph type="body" idx="1"/>
          </p:nvPr>
        </p:nvSpPr>
        <p:spPr/>
        <p:txBody>
          <a:bodyPr/>
          <a:lstStyle/>
          <a:p>
            <a:r>
              <a:rPr lang="en-US"/>
              <a:t>Photo Credit: ©Bruce Coleman, Ltd./Natural Selection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D77806-149B-495C-8269-3063210EE2A9}" type="slidenum">
              <a:rPr lang="en-US"/>
              <a:pPr/>
              <a:t>20</a:t>
            </a:fld>
            <a:endParaRPr lang="en-US"/>
          </a:p>
        </p:txBody>
      </p:sp>
      <p:sp>
        <p:nvSpPr>
          <p:cNvPr id="1265666" name="Rectangle 2"/>
          <p:cNvSpPr>
            <a:spLocks noRot="1" noChangeArrowheads="1" noTextEdit="1"/>
          </p:cNvSpPr>
          <p:nvPr>
            <p:ph type="sldImg"/>
          </p:nvPr>
        </p:nvSpPr>
        <p:spPr>
          <a:ln/>
        </p:spPr>
      </p:sp>
      <p:sp>
        <p:nvSpPr>
          <p:cNvPr id="1265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A025B6-0538-4D41-910A-7D7419E05AED}" type="slidenum">
              <a:rPr lang="en-US"/>
              <a:pPr/>
              <a:t>21</a:t>
            </a:fld>
            <a:endParaRPr lang="en-US"/>
          </a:p>
        </p:txBody>
      </p:sp>
      <p:sp>
        <p:nvSpPr>
          <p:cNvPr id="1261570" name="Rectangle 2"/>
          <p:cNvSpPr>
            <a:spLocks noRot="1" noChangeArrowheads="1" noTextEdit="1"/>
          </p:cNvSpPr>
          <p:nvPr>
            <p:ph type="sldImg"/>
          </p:nvPr>
        </p:nvSpPr>
        <p:spPr>
          <a:ln/>
        </p:spPr>
      </p:sp>
      <p:sp>
        <p:nvSpPr>
          <p:cNvPr id="1261571" name="Rectangle 3"/>
          <p:cNvSpPr>
            <a:spLocks noGrp="1" noChangeArrowheads="1"/>
          </p:cNvSpPr>
          <p:nvPr>
            <p:ph type="body" idx="1"/>
          </p:nvPr>
        </p:nvSpPr>
        <p:spPr/>
        <p:txBody>
          <a:bodyPr/>
          <a:lstStyle/>
          <a:p>
            <a:r>
              <a:rPr lang="en-US"/>
              <a:t>The internal organs of most reptiles include a three-chambered heart with two atria and one partially divided ventricle. </a:t>
            </a:r>
            <a:endParaRPr lang="en-US" b="1" i="1"/>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202BE3-B02F-452C-BAD3-C14570000A51}" type="slidenum">
              <a:rPr lang="en-US"/>
              <a:pPr/>
              <a:t>22</a:t>
            </a:fld>
            <a:endParaRPr lang="en-US"/>
          </a:p>
        </p:txBody>
      </p:sp>
      <p:sp>
        <p:nvSpPr>
          <p:cNvPr id="1267714" name="Rectangle 2"/>
          <p:cNvSpPr>
            <a:spLocks noRot="1" noChangeArrowheads="1" noTextEdit="1"/>
          </p:cNvSpPr>
          <p:nvPr>
            <p:ph type="sldImg"/>
          </p:nvPr>
        </p:nvSpPr>
        <p:spPr>
          <a:ln/>
        </p:spPr>
      </p:sp>
      <p:sp>
        <p:nvSpPr>
          <p:cNvPr id="1267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880ABD-D706-4F22-B180-C8CED6C4E2EE}" type="slidenum">
              <a:rPr lang="en-US"/>
              <a:pPr/>
              <a:t>23</a:t>
            </a:fld>
            <a:endParaRPr lang="en-US"/>
          </a:p>
        </p:txBody>
      </p:sp>
      <p:sp>
        <p:nvSpPr>
          <p:cNvPr id="1271810" name="Rectangle 2"/>
          <p:cNvSpPr>
            <a:spLocks noRot="1" noChangeArrowheads="1" noTextEdit="1"/>
          </p:cNvSpPr>
          <p:nvPr>
            <p:ph type="sldImg"/>
          </p:nvPr>
        </p:nvSpPr>
        <p:spPr>
          <a:ln/>
        </p:spPr>
      </p:sp>
      <p:sp>
        <p:nvSpPr>
          <p:cNvPr id="1271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A720AE-195C-40A1-A1FA-5C0FA7406834}" type="slidenum">
              <a:rPr lang="en-US"/>
              <a:pPr/>
              <a:t>24</a:t>
            </a:fld>
            <a:endParaRPr lang="en-US"/>
          </a:p>
        </p:txBody>
      </p:sp>
      <p:sp>
        <p:nvSpPr>
          <p:cNvPr id="1273858" name="Rectangle 2"/>
          <p:cNvSpPr>
            <a:spLocks noRot="1" noChangeArrowheads="1" noTextEdit="1"/>
          </p:cNvSpPr>
          <p:nvPr>
            <p:ph type="sldImg"/>
          </p:nvPr>
        </p:nvSpPr>
        <p:spPr>
          <a:ln/>
        </p:spPr>
      </p:sp>
      <p:sp>
        <p:nvSpPr>
          <p:cNvPr id="1273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F8D720-B467-4CF8-AA2E-228C9110F826}" type="slidenum">
              <a:rPr lang="en-US"/>
              <a:pPr/>
              <a:t>25</a:t>
            </a:fld>
            <a:endParaRPr lang="en-US"/>
          </a:p>
        </p:txBody>
      </p:sp>
      <p:sp>
        <p:nvSpPr>
          <p:cNvPr id="1336322" name="Rectangle 2"/>
          <p:cNvSpPr>
            <a:spLocks noRot="1" noChangeArrowheads="1" noTextEdit="1"/>
          </p:cNvSpPr>
          <p:nvPr>
            <p:ph type="sldImg"/>
          </p:nvPr>
        </p:nvSpPr>
        <p:spPr>
          <a:ln/>
        </p:spPr>
      </p:sp>
      <p:sp>
        <p:nvSpPr>
          <p:cNvPr id="133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A19E9C-BB5C-4F55-8D20-9D7BBE871251}" type="slidenum">
              <a:rPr lang="en-US"/>
              <a:pPr/>
              <a:t>26</a:t>
            </a:fld>
            <a:endParaRPr lang="en-US"/>
          </a:p>
        </p:txBody>
      </p:sp>
      <p:sp>
        <p:nvSpPr>
          <p:cNvPr id="1275906" name="Rectangle 2"/>
          <p:cNvSpPr>
            <a:spLocks noRot="1" noChangeArrowheads="1" noTextEdit="1"/>
          </p:cNvSpPr>
          <p:nvPr>
            <p:ph type="sldImg"/>
          </p:nvPr>
        </p:nvSpPr>
        <p:spPr>
          <a:ln/>
        </p:spPr>
      </p:sp>
      <p:sp>
        <p:nvSpPr>
          <p:cNvPr id="1275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6723BF-E9CB-4F4B-A6D9-496CF5BE88B7}" type="slidenum">
              <a:rPr lang="en-US"/>
              <a:pPr/>
              <a:t>27</a:t>
            </a:fld>
            <a:endParaRPr lang="en-US"/>
          </a:p>
        </p:txBody>
      </p:sp>
      <p:sp>
        <p:nvSpPr>
          <p:cNvPr id="1277954" name="Rectangle 2"/>
          <p:cNvSpPr>
            <a:spLocks noRot="1" noChangeArrowheads="1" noTextEdit="1"/>
          </p:cNvSpPr>
          <p:nvPr>
            <p:ph type="sldImg"/>
          </p:nvPr>
        </p:nvSpPr>
        <p:spPr>
          <a:ln/>
        </p:spPr>
      </p:sp>
      <p:sp>
        <p:nvSpPr>
          <p:cNvPr id="1277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B0F75B-BBC4-4BF6-BF93-4CEEDEB4BB5E}" type="slidenum">
              <a:rPr lang="en-US"/>
              <a:pPr/>
              <a:t>28</a:t>
            </a:fld>
            <a:endParaRPr lang="en-US"/>
          </a:p>
        </p:txBody>
      </p:sp>
      <p:sp>
        <p:nvSpPr>
          <p:cNvPr id="1280002" name="Rectangle 2"/>
          <p:cNvSpPr>
            <a:spLocks noRot="1" noChangeArrowheads="1" noTextEdit="1"/>
          </p:cNvSpPr>
          <p:nvPr>
            <p:ph type="sldImg"/>
          </p:nvPr>
        </p:nvSpPr>
        <p:spPr>
          <a:ln/>
        </p:spPr>
      </p:sp>
      <p:sp>
        <p:nvSpPr>
          <p:cNvPr id="1280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BD517A-D9BB-492E-A005-3ABF9793F29B}" type="slidenum">
              <a:rPr lang="en-US"/>
              <a:pPr/>
              <a:t>29</a:t>
            </a:fld>
            <a:endParaRPr lang="en-US"/>
          </a:p>
        </p:txBody>
      </p:sp>
      <p:sp>
        <p:nvSpPr>
          <p:cNvPr id="1282050" name="Rectangle 2"/>
          <p:cNvSpPr>
            <a:spLocks noRot="1" noChangeArrowheads="1" noTextEdit="1"/>
          </p:cNvSpPr>
          <p:nvPr>
            <p:ph type="sldImg"/>
          </p:nvPr>
        </p:nvSpPr>
        <p:spPr>
          <a:ln/>
        </p:spPr>
      </p:sp>
      <p:sp>
        <p:nvSpPr>
          <p:cNvPr id="1282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ABC79D-69F2-4160-AB46-CD5AF28DF339}" type="slidenum">
              <a:rPr lang="en-US"/>
              <a:pPr/>
              <a:t>3</a:t>
            </a:fld>
            <a:endParaRPr lang="en-US"/>
          </a:p>
        </p:txBody>
      </p:sp>
      <p:sp>
        <p:nvSpPr>
          <p:cNvPr id="1224706" name="Rectangle 2"/>
          <p:cNvSpPr>
            <a:spLocks noRot="1" noChangeArrowheads="1" noTextEdit="1"/>
          </p:cNvSpPr>
          <p:nvPr>
            <p:ph type="sldImg"/>
          </p:nvPr>
        </p:nvSpPr>
        <p:spPr>
          <a:ln/>
        </p:spPr>
      </p:sp>
      <p:sp>
        <p:nvSpPr>
          <p:cNvPr id="1224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975A74-718A-4795-A50F-31F647135179}" type="slidenum">
              <a:rPr lang="en-US"/>
              <a:pPr/>
              <a:t>30</a:t>
            </a:fld>
            <a:endParaRPr lang="en-US"/>
          </a:p>
        </p:txBody>
      </p:sp>
      <p:sp>
        <p:nvSpPr>
          <p:cNvPr id="1284098" name="Rectangle 2"/>
          <p:cNvSpPr>
            <a:spLocks noRot="1" noChangeArrowheads="1" noTextEdit="1"/>
          </p:cNvSpPr>
          <p:nvPr>
            <p:ph type="sldImg"/>
          </p:nvPr>
        </p:nvSpPr>
        <p:spPr>
          <a:ln/>
        </p:spPr>
      </p:sp>
      <p:sp>
        <p:nvSpPr>
          <p:cNvPr id="1284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E5F768-DD49-4B61-A70E-AF374C735889}" type="slidenum">
              <a:rPr lang="en-US"/>
              <a:pPr/>
              <a:t>31</a:t>
            </a:fld>
            <a:endParaRPr lang="en-US"/>
          </a:p>
        </p:txBody>
      </p:sp>
      <p:sp>
        <p:nvSpPr>
          <p:cNvPr id="1288194" name="Rectangle 2"/>
          <p:cNvSpPr>
            <a:spLocks noRot="1" noChangeArrowheads="1" noTextEdit="1"/>
          </p:cNvSpPr>
          <p:nvPr>
            <p:ph type="sldImg"/>
          </p:nvPr>
        </p:nvSpPr>
        <p:spPr>
          <a:ln/>
        </p:spPr>
      </p:sp>
      <p:sp>
        <p:nvSpPr>
          <p:cNvPr id="1288195" name="Rectangle 3"/>
          <p:cNvSpPr>
            <a:spLocks noGrp="1" noChangeArrowheads="1"/>
          </p:cNvSpPr>
          <p:nvPr>
            <p:ph type="body" idx="1"/>
          </p:nvPr>
        </p:nvSpPr>
        <p:spPr/>
        <p:txBody>
          <a:bodyPr/>
          <a:lstStyle/>
          <a:p>
            <a:r>
              <a:rPr lang="en-US"/>
              <a:t>An amniotic egg contains several membranes and an external shell. Although it is waterproof, the egg shell is porous, allowing gases to pass through. The shell of reptile eggs is usually soft and leathery. </a:t>
            </a:r>
            <a:r>
              <a:rPr lang="en-US" b="1"/>
              <a:t>The amniotic egg is one of the most important adaptations to life on dry land.</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D7C81E-E9EC-4DBD-A11F-C48A2A7B2997}" type="slidenum">
              <a:rPr lang="en-US"/>
              <a:pPr/>
              <a:t>32</a:t>
            </a:fld>
            <a:endParaRPr lang="en-US"/>
          </a:p>
        </p:txBody>
      </p:sp>
      <p:sp>
        <p:nvSpPr>
          <p:cNvPr id="1290242" name="Rectangle 2"/>
          <p:cNvSpPr>
            <a:spLocks noRot="1" noChangeArrowheads="1" noTextEdit="1"/>
          </p:cNvSpPr>
          <p:nvPr>
            <p:ph type="sldImg"/>
          </p:nvPr>
        </p:nvSpPr>
        <p:spPr>
          <a:ln/>
        </p:spPr>
      </p:sp>
      <p:sp>
        <p:nvSpPr>
          <p:cNvPr id="1290243" name="Rectangle 3"/>
          <p:cNvSpPr>
            <a:spLocks noGrp="1" noChangeArrowheads="1"/>
          </p:cNvSpPr>
          <p:nvPr>
            <p:ph type="body" idx="1"/>
          </p:nvPr>
        </p:nvSpPr>
        <p:spPr/>
        <p:txBody>
          <a:bodyPr/>
          <a:lstStyle/>
          <a:p>
            <a:r>
              <a:rPr lang="en-US"/>
              <a:t>An amniotic egg contains several membranes and an external shell. Although it is waterproof, the egg shell is porous, allowing gases to pass through. The shell of reptile eggs is usually soft and leathery. </a:t>
            </a:r>
            <a:r>
              <a:rPr lang="en-US" b="1"/>
              <a:t>The amniotic egg is one of the most important adaptations to life on dry land.</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ECE6DD-B4F5-43C0-BA83-E5C21DF70B48}" type="slidenum">
              <a:rPr lang="en-US"/>
              <a:pPr/>
              <a:t>33</a:t>
            </a:fld>
            <a:endParaRPr lang="en-US"/>
          </a:p>
        </p:txBody>
      </p:sp>
      <p:sp>
        <p:nvSpPr>
          <p:cNvPr id="1292290" name="Rectangle 2"/>
          <p:cNvSpPr>
            <a:spLocks noRot="1" noChangeArrowheads="1" noTextEdit="1"/>
          </p:cNvSpPr>
          <p:nvPr>
            <p:ph type="sldImg"/>
          </p:nvPr>
        </p:nvSpPr>
        <p:spPr>
          <a:ln/>
        </p:spPr>
      </p:sp>
      <p:sp>
        <p:nvSpPr>
          <p:cNvPr id="1292291" name="Rectangle 3"/>
          <p:cNvSpPr>
            <a:spLocks noGrp="1" noChangeArrowheads="1"/>
          </p:cNvSpPr>
          <p:nvPr>
            <p:ph type="body" idx="1"/>
          </p:nvPr>
        </p:nvSpPr>
        <p:spPr/>
        <p:txBody>
          <a:bodyPr/>
          <a:lstStyle/>
          <a:p>
            <a:r>
              <a:rPr lang="en-US"/>
              <a:t>An amniotic egg contains several membranes and an external shell. Although it is waterproof, the egg shell is porous, allowing gases to pass through. The shell of reptile eggs is usually soft and leathery. </a:t>
            </a:r>
            <a:r>
              <a:rPr lang="en-US" b="1"/>
              <a:t>The amniotic egg is one of the most important adaptations to life on dry land.</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6F322E-8A73-4C8F-A258-85E9BEF1082C}" type="slidenum">
              <a:rPr lang="en-US"/>
              <a:pPr/>
              <a:t>34</a:t>
            </a:fld>
            <a:endParaRPr lang="en-US"/>
          </a:p>
        </p:txBody>
      </p:sp>
      <p:sp>
        <p:nvSpPr>
          <p:cNvPr id="1294338" name="Rectangle 2"/>
          <p:cNvSpPr>
            <a:spLocks noRot="1" noChangeArrowheads="1" noTextEdit="1"/>
          </p:cNvSpPr>
          <p:nvPr>
            <p:ph type="sldImg"/>
          </p:nvPr>
        </p:nvSpPr>
        <p:spPr>
          <a:ln/>
        </p:spPr>
      </p:sp>
      <p:sp>
        <p:nvSpPr>
          <p:cNvPr id="1294339" name="Rectangle 3"/>
          <p:cNvSpPr>
            <a:spLocks noGrp="1" noChangeArrowheads="1"/>
          </p:cNvSpPr>
          <p:nvPr>
            <p:ph type="body" idx="1"/>
          </p:nvPr>
        </p:nvSpPr>
        <p:spPr/>
        <p:txBody>
          <a:bodyPr/>
          <a:lstStyle/>
          <a:p>
            <a:r>
              <a:rPr lang="en-US"/>
              <a:t>An amniotic egg contains several membranes and an external shell. Although it is waterproof, the egg shell is porous, allowing gases to pass through. The shell of reptile eggs is usually soft and leathery. </a:t>
            </a:r>
            <a:r>
              <a:rPr lang="en-US" b="1"/>
              <a:t>The amniotic egg is one of the most important adaptations to life on dry land.</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893DE9-61C8-44CA-95D7-76244BC0A6E2}" type="slidenum">
              <a:rPr lang="en-US"/>
              <a:pPr/>
              <a:t>35</a:t>
            </a:fld>
            <a:endParaRPr lang="en-US"/>
          </a:p>
        </p:txBody>
      </p:sp>
      <p:sp>
        <p:nvSpPr>
          <p:cNvPr id="1245186" name="Rectangle 2"/>
          <p:cNvSpPr>
            <a:spLocks noRot="1" noChangeArrowheads="1" noTextEdit="1"/>
          </p:cNvSpPr>
          <p:nvPr>
            <p:ph type="sldImg"/>
          </p:nvPr>
        </p:nvSpPr>
        <p:spPr>
          <a:ln/>
        </p:spPr>
      </p:sp>
      <p:sp>
        <p:nvSpPr>
          <p:cNvPr id="1245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16FDFA-E4B8-4DB2-B2A5-4D054B299D6C}" type="slidenum">
              <a:rPr lang="en-US"/>
              <a:pPr/>
              <a:t>36</a:t>
            </a:fld>
            <a:endParaRPr lang="en-US"/>
          </a:p>
        </p:txBody>
      </p:sp>
      <p:sp>
        <p:nvSpPr>
          <p:cNvPr id="1296386" name="Rectangle 2"/>
          <p:cNvSpPr>
            <a:spLocks noRot="1" noChangeArrowheads="1" noTextEdit="1"/>
          </p:cNvSpPr>
          <p:nvPr>
            <p:ph type="sldImg"/>
          </p:nvPr>
        </p:nvSpPr>
        <p:spPr>
          <a:ln/>
        </p:spPr>
      </p:sp>
      <p:sp>
        <p:nvSpPr>
          <p:cNvPr id="129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182020-46D7-4C7E-9DA5-28285040DBB4}" type="slidenum">
              <a:rPr lang="en-US"/>
              <a:pPr/>
              <a:t>37</a:t>
            </a:fld>
            <a:endParaRPr lang="en-US"/>
          </a:p>
        </p:txBody>
      </p:sp>
      <p:sp>
        <p:nvSpPr>
          <p:cNvPr id="1298434" name="Rectangle 2"/>
          <p:cNvSpPr>
            <a:spLocks noRot="1" noChangeArrowheads="1" noTextEdit="1"/>
          </p:cNvSpPr>
          <p:nvPr>
            <p:ph type="sldImg"/>
          </p:nvPr>
        </p:nvSpPr>
        <p:spPr>
          <a:ln/>
        </p:spPr>
      </p:sp>
      <p:sp>
        <p:nvSpPr>
          <p:cNvPr id="129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4CFD6A-76C8-4538-BE98-242EC45947DF}" type="slidenum">
              <a:rPr lang="en-US"/>
              <a:pPr/>
              <a:t>38</a:t>
            </a:fld>
            <a:endParaRPr lang="en-US"/>
          </a:p>
        </p:txBody>
      </p:sp>
      <p:sp>
        <p:nvSpPr>
          <p:cNvPr id="1300482" name="Rectangle 2"/>
          <p:cNvSpPr>
            <a:spLocks noRot="1" noChangeArrowheads="1" noTextEdit="1"/>
          </p:cNvSpPr>
          <p:nvPr>
            <p:ph type="sldImg"/>
          </p:nvPr>
        </p:nvSpPr>
        <p:spPr>
          <a:ln/>
        </p:spPr>
      </p:sp>
      <p:sp>
        <p:nvSpPr>
          <p:cNvPr id="130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A2193D-F9FF-40BE-AF9E-1F95380757A6}" type="slidenum">
              <a:rPr lang="en-US"/>
              <a:pPr/>
              <a:t>39</a:t>
            </a:fld>
            <a:endParaRPr lang="en-US"/>
          </a:p>
        </p:txBody>
      </p:sp>
      <p:sp>
        <p:nvSpPr>
          <p:cNvPr id="1302530" name="Rectangle 2"/>
          <p:cNvSpPr>
            <a:spLocks noRot="1" noChangeArrowheads="1" noTextEdit="1"/>
          </p:cNvSpPr>
          <p:nvPr>
            <p:ph type="sldImg"/>
          </p:nvPr>
        </p:nvSpPr>
        <p:spPr>
          <a:ln/>
        </p:spPr>
      </p:sp>
      <p:sp>
        <p:nvSpPr>
          <p:cNvPr id="130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038C03-93E6-4B3B-B596-085F96882141}" type="slidenum">
              <a:rPr lang="en-US"/>
              <a:pPr/>
              <a:t>4</a:t>
            </a:fld>
            <a:endParaRPr lang="en-US"/>
          </a:p>
        </p:txBody>
      </p:sp>
      <p:sp>
        <p:nvSpPr>
          <p:cNvPr id="1226754" name="Rectangle 2"/>
          <p:cNvSpPr>
            <a:spLocks noRot="1" noChangeArrowheads="1" noTextEdit="1"/>
          </p:cNvSpPr>
          <p:nvPr>
            <p:ph type="sldImg"/>
          </p:nvPr>
        </p:nvSpPr>
        <p:spPr>
          <a:ln/>
        </p:spPr>
      </p:sp>
      <p:sp>
        <p:nvSpPr>
          <p:cNvPr id="1226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B9AD2D-B46D-4511-98AC-33362F87D84A}" type="slidenum">
              <a:rPr lang="en-US"/>
              <a:pPr/>
              <a:t>40</a:t>
            </a:fld>
            <a:endParaRPr lang="en-US"/>
          </a:p>
        </p:txBody>
      </p:sp>
      <p:sp>
        <p:nvSpPr>
          <p:cNvPr id="1304578" name="Rectangle 2"/>
          <p:cNvSpPr>
            <a:spLocks noRot="1" noChangeArrowheads="1" noTextEdit="1"/>
          </p:cNvSpPr>
          <p:nvPr>
            <p:ph type="sldImg"/>
          </p:nvPr>
        </p:nvSpPr>
        <p:spPr>
          <a:ln/>
        </p:spPr>
      </p:sp>
      <p:sp>
        <p:nvSpPr>
          <p:cNvPr id="130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A95B48-663B-4BF7-8C5E-88DD335EE0C6}" type="slidenum">
              <a:rPr lang="en-US"/>
              <a:pPr/>
              <a:t>41</a:t>
            </a:fld>
            <a:endParaRPr lang="en-US"/>
          </a:p>
        </p:txBody>
      </p:sp>
      <p:sp>
        <p:nvSpPr>
          <p:cNvPr id="1306626" name="Rectangle 2"/>
          <p:cNvSpPr>
            <a:spLocks noRot="1" noChangeArrowheads="1" noTextEdit="1"/>
          </p:cNvSpPr>
          <p:nvPr>
            <p:ph type="sldImg"/>
          </p:nvPr>
        </p:nvSpPr>
        <p:spPr>
          <a:ln/>
        </p:spPr>
      </p:sp>
      <p:sp>
        <p:nvSpPr>
          <p:cNvPr id="130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E4F5FE-286B-46E7-B876-1B9538B2D401}" type="slidenum">
              <a:rPr lang="en-US"/>
              <a:pPr/>
              <a:t>42</a:t>
            </a:fld>
            <a:endParaRPr lang="en-US"/>
          </a:p>
        </p:txBody>
      </p:sp>
      <p:sp>
        <p:nvSpPr>
          <p:cNvPr id="1308674" name="Rectangle 2"/>
          <p:cNvSpPr>
            <a:spLocks noRot="1" noChangeArrowheads="1" noTextEdit="1"/>
          </p:cNvSpPr>
          <p:nvPr>
            <p:ph type="sldImg"/>
          </p:nvPr>
        </p:nvSpPr>
        <p:spPr>
          <a:ln/>
        </p:spPr>
      </p:sp>
      <p:sp>
        <p:nvSpPr>
          <p:cNvPr id="130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4BB69B-405E-42A1-B546-3DC6B501B064}" type="slidenum">
              <a:rPr lang="en-US"/>
              <a:pPr/>
              <a:t>43</a:t>
            </a:fld>
            <a:endParaRPr lang="en-US"/>
          </a:p>
        </p:txBody>
      </p:sp>
      <p:sp>
        <p:nvSpPr>
          <p:cNvPr id="1310722" name="Rectangle 2"/>
          <p:cNvSpPr>
            <a:spLocks noRot="1" noChangeArrowheads="1" noTextEdit="1"/>
          </p:cNvSpPr>
          <p:nvPr>
            <p:ph type="sldImg"/>
          </p:nvPr>
        </p:nvSpPr>
        <p:spPr>
          <a:ln/>
        </p:spPr>
      </p:sp>
      <p:sp>
        <p:nvSpPr>
          <p:cNvPr id="131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2142CA-9E67-48C9-AAB7-F3BBD6AE3985}" type="slidenum">
              <a:rPr lang="en-US"/>
              <a:pPr/>
              <a:t>44</a:t>
            </a:fld>
            <a:endParaRPr lang="en-US"/>
          </a:p>
        </p:txBody>
      </p:sp>
      <p:sp>
        <p:nvSpPr>
          <p:cNvPr id="1247234" name="Rectangle 2"/>
          <p:cNvSpPr>
            <a:spLocks noRot="1" noChangeArrowheads="1" noTextEdit="1"/>
          </p:cNvSpPr>
          <p:nvPr>
            <p:ph type="sldImg"/>
          </p:nvPr>
        </p:nvSpPr>
        <p:spPr>
          <a:ln/>
        </p:spPr>
      </p:sp>
      <p:sp>
        <p:nvSpPr>
          <p:cNvPr id="1247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E3282A-F938-40F5-85A2-5D3823DF75D7}" type="slidenum">
              <a:rPr lang="en-US"/>
              <a:pPr/>
              <a:t>45</a:t>
            </a:fld>
            <a:endParaRPr lang="en-US"/>
          </a:p>
        </p:txBody>
      </p:sp>
      <p:sp>
        <p:nvSpPr>
          <p:cNvPr id="1316866" name="Rectangle 2"/>
          <p:cNvSpPr>
            <a:spLocks noRot="1" noChangeArrowheads="1" noTextEdit="1"/>
          </p:cNvSpPr>
          <p:nvPr>
            <p:ph type="sldImg"/>
          </p:nvPr>
        </p:nvSpPr>
        <p:spPr>
          <a:ln/>
        </p:spPr>
      </p:sp>
      <p:sp>
        <p:nvSpPr>
          <p:cNvPr id="131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087C74-9FA0-4E69-95E5-4EFA7C0EBC19}" type="slidenum">
              <a:rPr lang="en-US"/>
              <a:pPr/>
              <a:t>46</a:t>
            </a:fld>
            <a:endParaRPr lang="en-US"/>
          </a:p>
        </p:txBody>
      </p:sp>
      <p:sp>
        <p:nvSpPr>
          <p:cNvPr id="1319938" name="Rectangle 2"/>
          <p:cNvSpPr>
            <a:spLocks noRot="1" noChangeArrowheads="1" noTextEdit="1"/>
          </p:cNvSpPr>
          <p:nvPr>
            <p:ph type="sldImg"/>
          </p:nvPr>
        </p:nvSpPr>
        <p:spPr>
          <a:ln/>
        </p:spPr>
      </p:sp>
      <p:sp>
        <p:nvSpPr>
          <p:cNvPr id="131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E6FA95-50C5-41B0-AB0B-DB52ECA43DE3}" type="slidenum">
              <a:rPr lang="en-US"/>
              <a:pPr/>
              <a:t>47</a:t>
            </a:fld>
            <a:endParaRPr lang="en-US"/>
          </a:p>
        </p:txBody>
      </p:sp>
      <p:sp>
        <p:nvSpPr>
          <p:cNvPr id="1321986" name="Rectangle 2"/>
          <p:cNvSpPr>
            <a:spLocks noRot="1" noChangeArrowheads="1" noTextEdit="1"/>
          </p:cNvSpPr>
          <p:nvPr>
            <p:ph type="sldImg"/>
          </p:nvPr>
        </p:nvSpPr>
        <p:spPr>
          <a:ln/>
        </p:spPr>
      </p:sp>
      <p:sp>
        <p:nvSpPr>
          <p:cNvPr id="132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D45F22-D548-49F6-B03B-72A57427FD70}" type="slidenum">
              <a:rPr lang="en-US"/>
              <a:pPr/>
              <a:t>48</a:t>
            </a:fld>
            <a:endParaRPr lang="en-US"/>
          </a:p>
        </p:txBody>
      </p:sp>
      <p:sp>
        <p:nvSpPr>
          <p:cNvPr id="1324034" name="Rectangle 2"/>
          <p:cNvSpPr>
            <a:spLocks noRot="1" noChangeArrowheads="1" noTextEdit="1"/>
          </p:cNvSpPr>
          <p:nvPr>
            <p:ph type="sldImg"/>
          </p:nvPr>
        </p:nvSpPr>
        <p:spPr>
          <a:ln/>
        </p:spPr>
      </p:sp>
      <p:sp>
        <p:nvSpPr>
          <p:cNvPr id="132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E7E5FE-FD0F-4C17-B7A4-21FDCAD3702C}" type="slidenum">
              <a:rPr lang="en-US"/>
              <a:pPr/>
              <a:t>49</a:t>
            </a:fld>
            <a:endParaRPr lang="en-US"/>
          </a:p>
        </p:txBody>
      </p:sp>
      <p:sp>
        <p:nvSpPr>
          <p:cNvPr id="1326082" name="Rectangle 2"/>
          <p:cNvSpPr>
            <a:spLocks noRot="1" noChangeArrowheads="1" noTextEdit="1"/>
          </p:cNvSpPr>
          <p:nvPr>
            <p:ph type="sldImg"/>
          </p:nvPr>
        </p:nvSpPr>
        <p:spPr>
          <a:ln/>
        </p:spPr>
      </p:sp>
      <p:sp>
        <p:nvSpPr>
          <p:cNvPr id="1326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B11D0D-9463-4F19-AF35-80AF043174A5}" type="slidenum">
              <a:rPr lang="en-US"/>
              <a:pPr/>
              <a:t>5</a:t>
            </a:fld>
            <a:endParaRPr lang="en-US"/>
          </a:p>
        </p:txBody>
      </p:sp>
      <p:sp>
        <p:nvSpPr>
          <p:cNvPr id="681986" name="Rectangle 2"/>
          <p:cNvSpPr>
            <a:spLocks noRot="1" noChangeArrowheads="1" noTextEdit="1"/>
          </p:cNvSpPr>
          <p:nvPr>
            <p:ph type="sldImg"/>
          </p:nvPr>
        </p:nvSpPr>
        <p:spPr>
          <a:ln/>
        </p:spPr>
      </p:sp>
      <p:sp>
        <p:nvSpPr>
          <p:cNvPr id="68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E5A7A7-7599-4684-9F90-5E2B91D374F0}" type="slidenum">
              <a:rPr lang="en-US"/>
              <a:pPr/>
              <a:t>50</a:t>
            </a:fld>
            <a:endParaRPr lang="en-US"/>
          </a:p>
        </p:txBody>
      </p:sp>
      <p:sp>
        <p:nvSpPr>
          <p:cNvPr id="1328130" name="Rectangle 2"/>
          <p:cNvSpPr>
            <a:spLocks noRot="1" noChangeArrowheads="1" noTextEdit="1"/>
          </p:cNvSpPr>
          <p:nvPr>
            <p:ph type="sldImg"/>
          </p:nvPr>
        </p:nvSpPr>
        <p:spPr>
          <a:ln/>
        </p:spPr>
      </p:sp>
      <p:sp>
        <p:nvSpPr>
          <p:cNvPr id="132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D8E622-B8E1-4D5A-820C-A73F6F7B2B3F}" type="slidenum">
              <a:rPr lang="en-US"/>
              <a:pPr/>
              <a:t>51</a:t>
            </a:fld>
            <a:endParaRPr lang="en-US"/>
          </a:p>
        </p:txBody>
      </p:sp>
      <p:sp>
        <p:nvSpPr>
          <p:cNvPr id="670722" name="Rectangle 2"/>
          <p:cNvSpPr>
            <a:spLocks noRot="1" noChangeArrowheads="1" noTextEdit="1"/>
          </p:cNvSpPr>
          <p:nvPr>
            <p:ph type="sldImg"/>
          </p:nvPr>
        </p:nvSpPr>
        <p:spPr>
          <a:ln/>
        </p:spPr>
      </p:sp>
      <p:sp>
        <p:nvSpPr>
          <p:cNvPr id="67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9A7369-075D-40BE-AECE-EA3A25D0AC77}" type="slidenum">
              <a:rPr lang="en-US"/>
              <a:pPr/>
              <a:t>6</a:t>
            </a:fld>
            <a:endParaRPr lang="en-US"/>
          </a:p>
        </p:txBody>
      </p:sp>
      <p:sp>
        <p:nvSpPr>
          <p:cNvPr id="679938" name="Rectangle 2"/>
          <p:cNvSpPr>
            <a:spLocks noRot="1" noChangeArrowheads="1" noTextEdit="1"/>
          </p:cNvSpPr>
          <p:nvPr>
            <p:ph type="sldImg"/>
          </p:nvPr>
        </p:nvSpPr>
        <p:spPr>
          <a:ln/>
        </p:spPr>
      </p:sp>
      <p:sp>
        <p:nvSpPr>
          <p:cNvPr id="67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1FEC86-2E71-4D0D-9DF6-D34CB0CFBBFE}" type="slidenum">
              <a:rPr lang="en-US"/>
              <a:pPr/>
              <a:t>7</a:t>
            </a:fld>
            <a:endParaRPr lang="en-US"/>
          </a:p>
        </p:txBody>
      </p:sp>
      <p:sp>
        <p:nvSpPr>
          <p:cNvPr id="1234946" name="Rectangle 2"/>
          <p:cNvSpPr>
            <a:spLocks noRot="1" noChangeArrowheads="1" noTextEdit="1"/>
          </p:cNvSpPr>
          <p:nvPr>
            <p:ph type="sldImg"/>
          </p:nvPr>
        </p:nvSpPr>
        <p:spPr>
          <a:ln/>
        </p:spPr>
      </p:sp>
      <p:sp>
        <p:nvSpPr>
          <p:cNvPr id="1234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89C3BD-64B1-4D8A-97FF-FFE24B343ADC}" type="slidenum">
              <a:rPr lang="en-US"/>
              <a:pPr/>
              <a:t>8</a:t>
            </a:fld>
            <a:endParaRPr lang="en-US"/>
          </a:p>
        </p:txBody>
      </p:sp>
      <p:sp>
        <p:nvSpPr>
          <p:cNvPr id="1236994" name="Rectangle 2"/>
          <p:cNvSpPr>
            <a:spLocks noRot="1" noChangeArrowheads="1" noTextEdit="1"/>
          </p:cNvSpPr>
          <p:nvPr>
            <p:ph type="sldImg"/>
          </p:nvPr>
        </p:nvSpPr>
        <p:spPr>
          <a:ln/>
        </p:spPr>
      </p:sp>
      <p:sp>
        <p:nvSpPr>
          <p:cNvPr id="1236995" name="Rectangle 3"/>
          <p:cNvSpPr>
            <a:spLocks noGrp="1" noChangeArrowheads="1"/>
          </p:cNvSpPr>
          <p:nvPr>
            <p:ph type="body" idx="1"/>
          </p:nvPr>
        </p:nvSpPr>
        <p:spPr/>
        <p:txBody>
          <a:bodyPr/>
          <a:lstStyle/>
          <a:p>
            <a:r>
              <a:rPr lang="en-US"/>
              <a:t>In the Triassic Period, reptiles such as these lived in the forests. The herbivorous </a:t>
            </a:r>
            <a:r>
              <a:rPr lang="en-US" i="1"/>
              <a:t>Plateosaurus</a:t>
            </a:r>
            <a:r>
              <a:rPr lang="en-US"/>
              <a:t> (left), nibbling on leaves, was a dinosaur, as were the group of carnivorous </a:t>
            </a:r>
            <a:r>
              <a:rPr lang="en-US" i="1"/>
              <a:t>Coelophysis </a:t>
            </a:r>
            <a:r>
              <a:rPr lang="en-US"/>
              <a:t>(center). The large carnivorous </a:t>
            </a:r>
            <a:r>
              <a:rPr lang="en-US" i="1"/>
              <a:t>Teratosaurus</a:t>
            </a:r>
            <a:r>
              <a:rPr lang="en-US"/>
              <a:t> (right) was a reptile but not a dinosaur. </a:t>
            </a:r>
            <a:endParaRPr lang="en-US" b="1" i="1"/>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2B0040-2000-4A9B-9643-4BB7CE990BA2}" type="slidenum">
              <a:rPr lang="en-US"/>
              <a:pPr/>
              <a:t>9</a:t>
            </a:fld>
            <a:endParaRPr lang="en-US"/>
          </a:p>
        </p:txBody>
      </p:sp>
      <p:sp>
        <p:nvSpPr>
          <p:cNvPr id="1239042" name="Rectangle 2"/>
          <p:cNvSpPr>
            <a:spLocks noRot="1" noChangeArrowheads="1" noTextEdit="1"/>
          </p:cNvSpPr>
          <p:nvPr>
            <p:ph type="sldImg"/>
          </p:nvPr>
        </p:nvSpPr>
        <p:spPr>
          <a:ln/>
        </p:spPr>
      </p:sp>
      <p:sp>
        <p:nvSpPr>
          <p:cNvPr id="123904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68674" name="Rectangle 2"/>
          <p:cNvSpPr>
            <a:spLocks noGrp="1" noChangeArrowheads="1"/>
          </p:cNvSpPr>
          <p:nvPr>
            <p:ph type="ctrTitle"/>
          </p:nvPr>
        </p:nvSpPr>
        <p:spPr>
          <a:xfrm>
            <a:off x="0" y="2741613"/>
            <a:ext cx="9144000" cy="609600"/>
          </a:xfrm>
        </p:spPr>
        <p:txBody>
          <a:bodyPr anchorCtr="1"/>
          <a:lstStyle>
            <a:lvl1pPr algn="ctr" fontAlgn="ctr">
              <a:defRPr sz="4000" b="1">
                <a:solidFill>
                  <a:srgbClr val="FF0000"/>
                </a:solidFill>
                <a:latin typeface="Arial" charset="0"/>
              </a:defRPr>
            </a:lvl1pPr>
          </a:lstStyle>
          <a:p>
            <a:r>
              <a:rPr lang="en-US"/>
              <a:t>Click to edit Master title style</a:t>
            </a:r>
          </a:p>
        </p:txBody>
      </p:sp>
    </p:spTree>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358E86F-22C3-407D-827B-D99D473604ED}" type="slidenum">
              <a:rPr lang="en-US"/>
              <a:pPr/>
              <a:t>‹#›</a:t>
            </a:fld>
            <a:endParaRPr 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5C3813-3D39-43E9-BAA0-692840AA2CE8}" type="slidenum">
              <a:rPr lang="en-US"/>
              <a:pPr/>
              <a:t>‹#›</a:t>
            </a:fld>
            <a:endParaRPr 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0D123B7-C0F9-43B5-BBD1-6AA942A29B50}" type="slidenum">
              <a:rPr lang="en-US"/>
              <a:pPr/>
              <a:t>‹#›</a:t>
            </a:fld>
            <a:endParaRPr 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1233CE6-19D4-41B6-97C1-45F94A377C5B}" type="slidenum">
              <a:rPr lang="en-US"/>
              <a:pPr/>
              <a:t>‹#›</a:t>
            </a:fld>
            <a:endParaRPr 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8EFB975-5EE2-418C-B72B-AC92E02AD7D2}" type="slidenum">
              <a:rPr lang="en-US"/>
              <a:pPr/>
              <a:t>‹#›</a:t>
            </a:fld>
            <a:endParaRPr 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68FFA22-46FB-4163-A4DE-12F478401923}" type="slidenum">
              <a:rPr lang="en-US"/>
              <a:pPr/>
              <a:t>‹#›</a:t>
            </a:fld>
            <a:endParaRPr 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705BA77-9601-4AA7-AC2E-107EA77FB77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84F09E4-6D42-4840-B850-0BA9EEFC6561}" type="slidenum">
              <a:rPr lang="en-US"/>
              <a:pPr/>
              <a:t>‹#›</a:t>
            </a:fld>
            <a:endParaRPr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AC48C2A-3B41-4D96-869D-59AA94EA48FA}" type="slidenum">
              <a:rPr lang="en-US"/>
              <a:pPr/>
              <a:t>‹#›</a:t>
            </a:fld>
            <a:endParaRPr 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473075"/>
            <a:ext cx="2038350" cy="5394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473075"/>
            <a:ext cx="5962650" cy="5394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6AFE439-3D79-4539-B09B-A2A87678B471}" type="slidenum">
              <a:rPr lang="en-US"/>
              <a:pPr/>
              <a:t>‹#›</a:t>
            </a:fld>
            <a:endParaRPr 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556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556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716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716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3375" y="0"/>
            <a:ext cx="2136775"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257925"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0.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6" Type="http://schemas.openxmlformats.org/officeDocument/2006/relationships/image" Target="../media/image3.png"/><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image" Target="../media/image4.jpeg"/><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6" Type="http://schemas.openxmlformats.org/officeDocument/2006/relationships/image" Target="../media/image12.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image" Target="../media/image2.png"/><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3.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1.jpeg"/><Relationship Id="rId18" Type="http://schemas.openxmlformats.org/officeDocument/2006/relationships/image" Target="../media/image14.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17" Type="http://schemas.openxmlformats.org/officeDocument/2006/relationships/hyperlink" Target="Resources/ch31_sectn01_quiz.qtb" TargetMode="External"/><Relationship Id="rId2" Type="http://schemas.openxmlformats.org/officeDocument/2006/relationships/slideLayout" Target="../slideLayouts/slideLayout134.xml"/><Relationship Id="rId16" Type="http://schemas.openxmlformats.org/officeDocument/2006/relationships/image" Target="../media/image13.png"/><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5" Type="http://schemas.openxmlformats.org/officeDocument/2006/relationships/image" Target="../media/image2.png"/><Relationship Id="rId10" Type="http://schemas.openxmlformats.org/officeDocument/2006/relationships/slideLayout" Target="../slideLayouts/slideLayout142.xml"/><Relationship Id="rId19" Type="http://schemas.openxmlformats.org/officeDocument/2006/relationships/image" Target="../media/image12.png"/><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image" Target="../media/image3.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1.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6" Type="http://schemas.openxmlformats.org/officeDocument/2006/relationships/image" Target="../media/image12.png"/><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5" Type="http://schemas.openxmlformats.org/officeDocument/2006/relationships/image" Target="../media/image2.png"/><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3.png"/><Relationship Id="rId2" Type="http://schemas.openxmlformats.org/officeDocument/2006/relationships/slideLayout" Target="../slideLayouts/slideLayout24.xml"/><Relationship Id="rId16" Type="http://schemas.openxmlformats.org/officeDocument/2006/relationships/image" Target="../media/image5.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4.jpeg"/><Relationship Id="rId2" Type="http://schemas.openxmlformats.org/officeDocument/2006/relationships/slideLayout" Target="../slideLayouts/slideLayout35.xml"/><Relationship Id="rId16" Type="http://schemas.openxmlformats.org/officeDocument/2006/relationships/image" Target="../media/image3.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6" Type="http://schemas.openxmlformats.org/officeDocument/2006/relationships/image" Target="../media/image4.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3.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6" Type="http://schemas.openxmlformats.org/officeDocument/2006/relationships/image" Target="../media/image4.jpe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3.pn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17" Type="http://schemas.openxmlformats.org/officeDocument/2006/relationships/image" Target="../media/image4.jpeg"/><Relationship Id="rId2" Type="http://schemas.openxmlformats.org/officeDocument/2006/relationships/slideLayout" Target="../slideLayouts/slideLayout68.xml"/><Relationship Id="rId16" Type="http://schemas.openxmlformats.org/officeDocument/2006/relationships/image" Target="../media/image7.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3.pn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8.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6" Type="http://schemas.openxmlformats.org/officeDocument/2006/relationships/image" Target="../media/image3.pn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4.jpe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9.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6" Type="http://schemas.openxmlformats.org/officeDocument/2006/relationships/image" Target="../media/image3.png"/><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image" Target="../media/image4.jpeg"/><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1753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21753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217541" name="Rectangle 5"/>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1217542" name="Rectangle 6"/>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1217543" name="Rectangle 7"/>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1217544"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b="1">
              <a:solidFill>
                <a:srgbClr val="000080"/>
              </a:solidFill>
              <a:ea typeface="ＭＳ Ｐゴシック" pitchFamily="1" charset="-128"/>
            </a:endParaRPr>
          </a:p>
        </p:txBody>
      </p:sp>
      <p:sp>
        <p:nvSpPr>
          <p:cNvPr id="1217545" name="Rectangle 9"/>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1217546" name="Text Box 10"/>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1217547" name="Text Box 11"/>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1217548" name="Rectangle 12">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1217552" name="Rectangle 16"/>
          <p:cNvSpPr>
            <a:spLocks noGrp="1" noChangeArrowheads="1"/>
          </p:cNvSpPr>
          <p:nvPr>
            <p:ph type="title"/>
          </p:nvPr>
        </p:nvSpPr>
        <p:spPr bwMode="auto">
          <a:xfrm>
            <a:off x="1638300" y="0"/>
            <a:ext cx="6551613" cy="1260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1217553"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217554" name="Rectangle 18"/>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63EE6473-2A69-4C91-BEF7-DE15AC7AB19C}"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iming>
    <p:tnLst>
      <p:par>
        <p:cTn id="1" dur="indefinite" restart="never" nodeType="tmRoot"/>
      </p:par>
    </p:tnLst>
  </p:timing>
  <p:hf sldNum="0" hdr="0" dt="0"/>
  <p:txStyles>
    <p:titleStyle>
      <a:lvl1pPr algn="l" rtl="0" fontAlgn="base">
        <a:spcBef>
          <a:spcPct val="0"/>
        </a:spcBef>
        <a:spcAft>
          <a:spcPct val="0"/>
        </a:spcAft>
        <a:defRPr b="1">
          <a:solidFill>
            <a:schemeClr val="bg1"/>
          </a:solidFill>
          <a:latin typeface="+mj-lt"/>
          <a:ea typeface="+mj-ea"/>
          <a:cs typeface="+mj-cs"/>
        </a:defRPr>
      </a:lvl1pPr>
      <a:lvl2pPr algn="l" rtl="0" fontAlgn="base">
        <a:spcBef>
          <a:spcPct val="0"/>
        </a:spcBef>
        <a:spcAft>
          <a:spcPct val="0"/>
        </a:spcAft>
        <a:defRPr b="1">
          <a:solidFill>
            <a:schemeClr val="bg1"/>
          </a:solidFill>
          <a:latin typeface="Arial" charset="0"/>
          <a:ea typeface="ＭＳ Ｐゴシック" pitchFamily="1" charset="-128"/>
        </a:defRPr>
      </a:lvl2pPr>
      <a:lvl3pPr algn="l" rtl="0" fontAlgn="base">
        <a:spcBef>
          <a:spcPct val="0"/>
        </a:spcBef>
        <a:spcAft>
          <a:spcPct val="0"/>
        </a:spcAft>
        <a:defRPr b="1">
          <a:solidFill>
            <a:schemeClr val="bg1"/>
          </a:solidFill>
          <a:latin typeface="Arial" charset="0"/>
          <a:ea typeface="ＭＳ Ｐゴシック" pitchFamily="1" charset="-128"/>
        </a:defRPr>
      </a:lvl3pPr>
      <a:lvl4pPr algn="l" rtl="0" fontAlgn="base">
        <a:spcBef>
          <a:spcPct val="0"/>
        </a:spcBef>
        <a:spcAft>
          <a:spcPct val="0"/>
        </a:spcAft>
        <a:defRPr b="1">
          <a:solidFill>
            <a:schemeClr val="bg1"/>
          </a:solidFill>
          <a:latin typeface="Arial" charset="0"/>
          <a:ea typeface="ＭＳ Ｐゴシック" pitchFamily="1" charset="-128"/>
        </a:defRPr>
      </a:lvl4pPr>
      <a:lvl5pPr algn="l" rtl="0" fontAlgn="base">
        <a:spcBef>
          <a:spcPct val="0"/>
        </a:spcBef>
        <a:spcAft>
          <a:spcPct val="0"/>
        </a:spcAft>
        <a:defRPr b="1">
          <a:solidFill>
            <a:schemeClr val="bg1"/>
          </a:solidFill>
          <a:latin typeface="Arial" charset="0"/>
          <a:ea typeface="ＭＳ Ｐゴシック" pitchFamily="1" charset="-128"/>
        </a:defRPr>
      </a:lvl5pPr>
      <a:lvl6pPr marL="457200" algn="l" rtl="0" fontAlgn="base">
        <a:spcBef>
          <a:spcPct val="0"/>
        </a:spcBef>
        <a:spcAft>
          <a:spcPct val="0"/>
        </a:spcAft>
        <a:defRPr b="1">
          <a:solidFill>
            <a:schemeClr val="bg1"/>
          </a:solidFill>
          <a:latin typeface="Arial" charset="0"/>
          <a:ea typeface="ＭＳ Ｐゴシック" pitchFamily="1" charset="-128"/>
        </a:defRPr>
      </a:lvl6pPr>
      <a:lvl7pPr marL="914400" algn="l" rtl="0" fontAlgn="base">
        <a:spcBef>
          <a:spcPct val="0"/>
        </a:spcBef>
        <a:spcAft>
          <a:spcPct val="0"/>
        </a:spcAft>
        <a:defRPr b="1">
          <a:solidFill>
            <a:schemeClr val="bg1"/>
          </a:solidFill>
          <a:latin typeface="Arial" charset="0"/>
          <a:ea typeface="ＭＳ Ｐゴシック" pitchFamily="1" charset="-128"/>
        </a:defRPr>
      </a:lvl7pPr>
      <a:lvl8pPr marL="1371600" algn="l" rtl="0" fontAlgn="base">
        <a:spcBef>
          <a:spcPct val="0"/>
        </a:spcBef>
        <a:spcAft>
          <a:spcPct val="0"/>
        </a:spcAft>
        <a:defRPr b="1">
          <a:solidFill>
            <a:schemeClr val="bg1"/>
          </a:solidFill>
          <a:latin typeface="Arial" charset="0"/>
          <a:ea typeface="ＭＳ Ｐゴシック" pitchFamily="1" charset="-128"/>
        </a:defRPr>
      </a:lvl8pPr>
      <a:lvl9pPr marL="1828800" algn="l" rtl="0" fontAlgn="base">
        <a:spcBef>
          <a:spcPct val="0"/>
        </a:spcBef>
        <a:spcAft>
          <a:spcPct val="0"/>
        </a:spcAft>
        <a:defRPr b="1">
          <a:solidFill>
            <a:schemeClr val="bg1"/>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58099" name="Picture 1043" descr="movie"/>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8083" name="Picture 1027"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8084" name="Rectangle 1028"/>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58085" name="Rectangle 1029"/>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8086" name="Rectangle 1030"/>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558087" name="Rectangle 1031"/>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558088" name="Rectangle 1032"/>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558089" name="Rectangle 1033"/>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b="1">
              <a:solidFill>
                <a:srgbClr val="000080"/>
              </a:solidFill>
              <a:ea typeface="ＭＳ Ｐゴシック" pitchFamily="1" charset="-128"/>
            </a:endParaRPr>
          </a:p>
        </p:txBody>
      </p:sp>
      <p:sp>
        <p:nvSpPr>
          <p:cNvPr id="558090" name="Rectangle 1034"/>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558091" name="Text Box 1035"/>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558093" name="Text Box 1037"/>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558094" name="Rectangle 1038">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8095" name="Rectangle 1039"/>
          <p:cNvSpPr>
            <a:spLocks noChangeArrowheads="1"/>
          </p:cNvSpPr>
          <p:nvPr/>
        </p:nvSpPr>
        <p:spPr bwMode="auto">
          <a:xfrm>
            <a:off x="1776413" y="0"/>
            <a:ext cx="1593850" cy="366713"/>
          </a:xfrm>
          <a:prstGeom prst="rect">
            <a:avLst/>
          </a:prstGeom>
          <a:noFill/>
          <a:ln w="9525">
            <a:noFill/>
            <a:miter lim="800000"/>
            <a:headEnd/>
            <a:tailEnd/>
          </a:ln>
          <a:effectLst/>
        </p:spPr>
        <p:txBody>
          <a:bodyPr wrap="none">
            <a:spAutoFit/>
          </a:bodyPr>
          <a:lstStyle/>
          <a:p>
            <a:r>
              <a:rPr lang="en-US" sz="1800" b="1">
                <a:solidFill>
                  <a:srgbClr val="FF0000"/>
                </a:solidFill>
              </a:rPr>
              <a:t>31-1 Reptiles</a:t>
            </a:r>
          </a:p>
        </p:txBody>
      </p:sp>
      <p:pic>
        <p:nvPicPr>
          <p:cNvPr id="558096" name="Picture 1040"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558097" name="Picture 1041"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58101" name="Rectangle 1045"/>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CFDD55F8-5452-456F-93A5-93CCDA54CF58}"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87426"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487427"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487429" name="Rectangle 5"/>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7430"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487431" name="Rectangle 7"/>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487432" name="Rectangle 8"/>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487433"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marL="685800" indent="-685800">
              <a:spcAft>
                <a:spcPct val="50000"/>
              </a:spcAft>
              <a:tabLst>
                <a:tab pos="1651000" algn="l"/>
              </a:tabLst>
            </a:pPr>
            <a:endParaRPr lang="en-US" sz="3200" b="1">
              <a:solidFill>
                <a:srgbClr val="000080"/>
              </a:solidFill>
              <a:ea typeface="ＭＳ Ｐゴシック" pitchFamily="1" charset="-128"/>
            </a:endParaRPr>
          </a:p>
        </p:txBody>
      </p:sp>
      <p:pic>
        <p:nvPicPr>
          <p:cNvPr id="487434" name="Picture 10"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487435"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487436"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487438" name="Rectangle 14"/>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a:p>
        </p:txBody>
      </p:sp>
      <p:sp>
        <p:nvSpPr>
          <p:cNvPr id="487439"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0" name="Picture 16"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487441" name="Text Box 17"/>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487442" name="Rectangle 18">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7" name="Picture 23"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487454" name="Rectangle 30"/>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487456"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F8CE2C50-4DC2-4DEE-8FD9-3C456C212F5C}"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marL="685800" indent="-685800" algn="l" rtl="0" fontAlgn="base">
        <a:spcBef>
          <a:spcPct val="0"/>
        </a:spcBef>
        <a:spcAft>
          <a:spcPct val="50000"/>
        </a:spcAft>
        <a:tabLst>
          <a:tab pos="1651000" algn="l"/>
        </a:tabLst>
        <a:defRPr sz="3200" b="1">
          <a:solidFill>
            <a:srgbClr val="000080"/>
          </a:solidFill>
          <a:latin typeface="+mn-lt"/>
          <a:ea typeface="+mn-ea"/>
          <a:cs typeface="+mn-cs"/>
        </a:defRPr>
      </a:lvl1pPr>
      <a:lvl2pPr marL="804863" indent="-4763" algn="l" rtl="0" fontAlgn="base">
        <a:spcBef>
          <a:spcPct val="0"/>
        </a:spcBef>
        <a:spcAft>
          <a:spcPct val="50000"/>
        </a:spcAft>
        <a:tabLst>
          <a:tab pos="1651000" algn="l"/>
        </a:tabLst>
        <a:defRPr sz="2800">
          <a:solidFill>
            <a:schemeClr val="tx1"/>
          </a:solidFill>
          <a:latin typeface="+mn-lt"/>
          <a:ea typeface="+mn-ea"/>
        </a:defRPr>
      </a:lvl2pPr>
      <a:lvl3pPr marL="919163" indent="1588" algn="l" rtl="0" fontAlgn="base">
        <a:spcBef>
          <a:spcPct val="0"/>
        </a:spcBef>
        <a:spcAft>
          <a:spcPct val="50000"/>
        </a:spcAft>
        <a:buAutoNum type="alphaLcPeriod"/>
        <a:tabLst>
          <a:tab pos="1651000" algn="l"/>
        </a:tabLst>
        <a:defRPr sz="2800">
          <a:solidFill>
            <a:schemeClr val="tx1"/>
          </a:solidFill>
          <a:latin typeface="+mn-lt"/>
          <a:ea typeface="+mn-ea"/>
        </a:defRPr>
      </a:lvl3pPr>
      <a:lvl4pPr marL="2346325" indent="-457200" algn="l" rtl="0" fontAlgn="base">
        <a:spcBef>
          <a:spcPct val="0"/>
        </a:spcBef>
        <a:spcAft>
          <a:spcPct val="50000"/>
        </a:spcAft>
        <a:tabLst>
          <a:tab pos="1651000" algn="l"/>
        </a:tabLst>
        <a:defRPr sz="2400">
          <a:solidFill>
            <a:schemeClr val="tx1"/>
          </a:solidFill>
          <a:latin typeface="+mn-lt"/>
          <a:ea typeface="+mn-ea"/>
        </a:defRPr>
      </a:lvl4pPr>
      <a:lvl5pPr marL="3405188" indent="-609600" algn="l" rtl="0" fontAlgn="base">
        <a:spcBef>
          <a:spcPct val="20000"/>
        </a:spcBef>
        <a:spcAft>
          <a:spcPct val="0"/>
        </a:spcAft>
        <a:tabLst>
          <a:tab pos="1651000" algn="l"/>
        </a:tabLst>
        <a:defRPr sz="2800">
          <a:solidFill>
            <a:schemeClr val="tx1"/>
          </a:solidFill>
          <a:latin typeface="+mn-lt"/>
          <a:ea typeface="+mn-ea"/>
        </a:defRPr>
      </a:lvl5pPr>
      <a:lvl6pPr marL="3862388" indent="-609600" algn="l" rtl="0" fontAlgn="base">
        <a:spcBef>
          <a:spcPct val="20000"/>
        </a:spcBef>
        <a:spcAft>
          <a:spcPct val="0"/>
        </a:spcAft>
        <a:tabLst>
          <a:tab pos="1651000" algn="l"/>
        </a:tabLst>
        <a:defRPr sz="2800">
          <a:solidFill>
            <a:schemeClr val="tx1"/>
          </a:solidFill>
          <a:latin typeface="+mn-lt"/>
          <a:ea typeface="+mn-ea"/>
        </a:defRPr>
      </a:lvl6pPr>
      <a:lvl7pPr marL="4319588" indent="-609600" algn="l" rtl="0" fontAlgn="base">
        <a:spcBef>
          <a:spcPct val="20000"/>
        </a:spcBef>
        <a:spcAft>
          <a:spcPct val="0"/>
        </a:spcAft>
        <a:tabLst>
          <a:tab pos="1651000" algn="l"/>
        </a:tabLst>
        <a:defRPr sz="2800">
          <a:solidFill>
            <a:schemeClr val="tx1"/>
          </a:solidFill>
          <a:latin typeface="+mn-lt"/>
          <a:ea typeface="+mn-ea"/>
        </a:defRPr>
      </a:lvl7pPr>
      <a:lvl8pPr marL="4776788" indent="-609600" algn="l" rtl="0" fontAlgn="base">
        <a:spcBef>
          <a:spcPct val="20000"/>
        </a:spcBef>
        <a:spcAft>
          <a:spcPct val="0"/>
        </a:spcAft>
        <a:tabLst>
          <a:tab pos="1651000" algn="l"/>
        </a:tabLst>
        <a:defRPr sz="2800">
          <a:solidFill>
            <a:schemeClr val="tx1"/>
          </a:solidFill>
          <a:latin typeface="+mn-lt"/>
          <a:ea typeface="+mn-ea"/>
        </a:defRPr>
      </a:lvl8pPr>
      <a:lvl9pPr marL="5233988" indent="-609600" algn="l" rtl="0" fontAlgn="base">
        <a:spcBef>
          <a:spcPct val="20000"/>
        </a:spcBef>
        <a:spcAft>
          <a:spcPct val="0"/>
        </a:spcAft>
        <a:tabLst>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67650" name="Group 2"/>
          <p:cNvGrpSpPr>
            <a:grpSpLocks/>
          </p:cNvGrpSpPr>
          <p:nvPr/>
        </p:nvGrpSpPr>
        <p:grpSpPr bwMode="auto">
          <a:xfrm>
            <a:off x="228600" y="228600"/>
            <a:ext cx="8686800" cy="5943600"/>
            <a:chOff x="144" y="144"/>
            <a:chExt cx="5472" cy="3744"/>
          </a:xfrm>
        </p:grpSpPr>
        <p:sp>
          <p:nvSpPr>
            <p:cNvPr id="667651" name="Rectangle 3"/>
            <p:cNvSpPr>
              <a:spLocks noChangeArrowheads="1"/>
            </p:cNvSpPr>
            <p:nvPr/>
          </p:nvSpPr>
          <p:spPr bwMode="auto">
            <a:xfrm>
              <a:off x="144" y="144"/>
              <a:ext cx="5472" cy="3744"/>
            </a:xfrm>
            <a:prstGeom prst="rect">
              <a:avLst/>
            </a:prstGeom>
            <a:solidFill>
              <a:schemeClr val="bg1"/>
            </a:solidFill>
            <a:ln w="44450">
              <a:solidFill>
                <a:schemeClr val="folHlink"/>
              </a:solidFill>
              <a:miter lim="800000"/>
              <a:headEnd/>
              <a:tailEnd/>
            </a:ln>
            <a:effectLst/>
          </p:spPr>
          <p:txBody>
            <a:bodyPr wrap="none" anchor="ctr"/>
            <a:lstStyle/>
            <a:p>
              <a:pPr algn="ctr"/>
              <a:endParaRPr lang="en-US">
                <a:latin typeface="Times New Roman" pitchFamily="1" charset="0"/>
                <a:ea typeface="ＭＳ Ｐゴシック" pitchFamily="1" charset="-128"/>
              </a:endParaRPr>
            </a:p>
          </p:txBody>
        </p:sp>
        <p:sp>
          <p:nvSpPr>
            <p:cNvPr id="667652" name="Rectangle 4"/>
            <p:cNvSpPr>
              <a:spLocks noChangeArrowheads="1"/>
            </p:cNvSpPr>
            <p:nvPr/>
          </p:nvSpPr>
          <p:spPr bwMode="blackWhite">
            <a:xfrm>
              <a:off x="193" y="193"/>
              <a:ext cx="5373" cy="3635"/>
            </a:xfrm>
            <a:prstGeom prst="rect">
              <a:avLst/>
            </a:prstGeom>
            <a:solidFill>
              <a:schemeClr val="bg1"/>
            </a:solidFill>
            <a:ln w="9525">
              <a:solidFill>
                <a:schemeClr val="folHlink"/>
              </a:solidFill>
              <a:miter lim="800000"/>
              <a:headEnd/>
              <a:tailEnd/>
            </a:ln>
            <a:effectLst/>
          </p:spPr>
          <p:txBody>
            <a:bodyPr wrap="none" anchor="ctr"/>
            <a:lstStyle/>
            <a:p>
              <a:pPr algn="ctr"/>
              <a:endParaRPr lang="en-US">
                <a:latin typeface="Times New Roman" pitchFamily="1" charset="0"/>
                <a:ea typeface="ＭＳ Ｐゴシック" pitchFamily="1" charset="-128"/>
              </a:endParaRPr>
            </a:p>
          </p:txBody>
        </p:sp>
        <p:sp>
          <p:nvSpPr>
            <p:cNvPr id="667653" name="Line 5"/>
            <p:cNvSpPr>
              <a:spLocks noChangeShapeType="1"/>
            </p:cNvSpPr>
            <p:nvPr/>
          </p:nvSpPr>
          <p:spPr bwMode="auto">
            <a:xfrm>
              <a:off x="336" y="1092"/>
              <a:ext cx="5136" cy="0"/>
            </a:xfrm>
            <a:prstGeom prst="line">
              <a:avLst/>
            </a:prstGeom>
            <a:noFill/>
            <a:ln w="12700">
              <a:solidFill>
                <a:schemeClr val="accent2"/>
              </a:solidFill>
              <a:round/>
              <a:headEnd/>
              <a:tailEnd/>
            </a:ln>
            <a:effectLst/>
          </p:spPr>
          <p:txBody>
            <a:bodyPr/>
            <a:lstStyle/>
            <a:p>
              <a:endParaRPr lang="en-US"/>
            </a:p>
          </p:txBody>
        </p:sp>
      </p:grpSp>
      <p:sp>
        <p:nvSpPr>
          <p:cNvPr id="667654" name="Rectangle 6"/>
          <p:cNvSpPr>
            <a:spLocks noGrp="1" noChangeArrowheads="1"/>
          </p:cNvSpPr>
          <p:nvPr>
            <p:ph type="title"/>
          </p:nvPr>
        </p:nvSpPr>
        <p:spPr bwMode="auto">
          <a:xfrm>
            <a:off x="533400" y="473075"/>
            <a:ext cx="8153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667655" name="Rectangle 7"/>
          <p:cNvSpPr>
            <a:spLocks noGrp="1" noChangeArrowheads="1"/>
          </p:cNvSpPr>
          <p:nvPr>
            <p:ph type="body" idx="1"/>
          </p:nvPr>
        </p:nvSpPr>
        <p:spPr bwMode="auto">
          <a:xfrm>
            <a:off x="533400" y="1828800"/>
            <a:ext cx="8153400" cy="403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67656" name="Rectangle 8"/>
          <p:cNvSpPr>
            <a:spLocks noGrp="1" noChangeArrowheads="1"/>
          </p:cNvSpPr>
          <p:nvPr>
            <p:ph type="dt" sz="half" idx="2"/>
          </p:nvPr>
        </p:nvSpPr>
        <p:spPr bwMode="auto">
          <a:xfrm>
            <a:off x="533400" y="62484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ea typeface="ＭＳ Ｐゴシック" pitchFamily="1" charset="-128"/>
              </a:defRPr>
            </a:lvl1pPr>
          </a:lstStyle>
          <a:p>
            <a:endParaRPr lang="en-US"/>
          </a:p>
        </p:txBody>
      </p:sp>
      <p:sp>
        <p:nvSpPr>
          <p:cNvPr id="667657" name="Rectangle 9"/>
          <p:cNvSpPr>
            <a:spLocks noGrp="1" noChangeArrowheads="1"/>
          </p:cNvSpPr>
          <p:nvPr>
            <p:ph type="ftr" sz="quarter" idx="3"/>
          </p:nvPr>
        </p:nvSpPr>
        <p:spPr bwMode="auto">
          <a:xfrm>
            <a:off x="32385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a:ea typeface="ＭＳ Ｐゴシック" pitchFamily="1" charset="-128"/>
              </a:defRPr>
            </a:lvl1pPr>
          </a:lstStyle>
          <a:p>
            <a:endParaRPr lang="en-US"/>
          </a:p>
        </p:txBody>
      </p:sp>
      <p:sp>
        <p:nvSpPr>
          <p:cNvPr id="667658" name="Rectangle 10"/>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a:ea typeface="ＭＳ Ｐゴシック" pitchFamily="1" charset="-128"/>
              </a:defRPr>
            </a:lvl1pPr>
          </a:lstStyle>
          <a:p>
            <a:fld id="{65126ABF-424C-4E54-B721-822462D53C5D}"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9"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Lst>
  <p:timing>
    <p:tnLst>
      <p:par>
        <p:cTn id="1" dur="indefinite" restart="never" nodeType="tmRoot"/>
      </p:par>
    </p:tnLst>
  </p:timing>
  <p:txStyles>
    <p:titleStyle>
      <a:lvl1pPr algn="l" rtl="0" fontAlgn="base">
        <a:lnSpc>
          <a:spcPct val="80000"/>
        </a:lnSpc>
        <a:spcBef>
          <a:spcPct val="0"/>
        </a:spcBef>
        <a:spcAft>
          <a:spcPct val="0"/>
        </a:spcAft>
        <a:defRPr sz="4400">
          <a:solidFill>
            <a:schemeClr val="tx2"/>
          </a:solidFill>
          <a:latin typeface="+mj-lt"/>
          <a:ea typeface="+mj-ea"/>
          <a:cs typeface="+mj-cs"/>
        </a:defRPr>
      </a:lvl1pPr>
      <a:lvl2pPr algn="l" rtl="0" fontAlgn="base">
        <a:lnSpc>
          <a:spcPct val="80000"/>
        </a:lnSpc>
        <a:spcBef>
          <a:spcPct val="0"/>
        </a:spcBef>
        <a:spcAft>
          <a:spcPct val="0"/>
        </a:spcAft>
        <a:defRPr sz="4400">
          <a:solidFill>
            <a:schemeClr val="tx2"/>
          </a:solidFill>
          <a:latin typeface="Times New Roman" pitchFamily="1" charset="0"/>
        </a:defRPr>
      </a:lvl2pPr>
      <a:lvl3pPr algn="l" rtl="0" fontAlgn="base">
        <a:lnSpc>
          <a:spcPct val="80000"/>
        </a:lnSpc>
        <a:spcBef>
          <a:spcPct val="0"/>
        </a:spcBef>
        <a:spcAft>
          <a:spcPct val="0"/>
        </a:spcAft>
        <a:defRPr sz="4400">
          <a:solidFill>
            <a:schemeClr val="tx2"/>
          </a:solidFill>
          <a:latin typeface="Times New Roman" pitchFamily="1" charset="0"/>
        </a:defRPr>
      </a:lvl3pPr>
      <a:lvl4pPr algn="l" rtl="0" fontAlgn="base">
        <a:lnSpc>
          <a:spcPct val="80000"/>
        </a:lnSpc>
        <a:spcBef>
          <a:spcPct val="0"/>
        </a:spcBef>
        <a:spcAft>
          <a:spcPct val="0"/>
        </a:spcAft>
        <a:defRPr sz="4400">
          <a:solidFill>
            <a:schemeClr val="tx2"/>
          </a:solidFill>
          <a:latin typeface="Times New Roman" pitchFamily="1" charset="0"/>
        </a:defRPr>
      </a:lvl4pPr>
      <a:lvl5pPr algn="l" rtl="0" fontAlgn="base">
        <a:lnSpc>
          <a:spcPct val="80000"/>
        </a:lnSpc>
        <a:spcBef>
          <a:spcPct val="0"/>
        </a:spcBef>
        <a:spcAft>
          <a:spcPct val="0"/>
        </a:spcAft>
        <a:defRPr sz="4400">
          <a:solidFill>
            <a:schemeClr val="tx2"/>
          </a:solidFill>
          <a:latin typeface="Times New Roman" pitchFamily="1" charset="0"/>
        </a:defRPr>
      </a:lvl5pPr>
      <a:lvl6pPr marL="457200" algn="l" rtl="0" fontAlgn="base">
        <a:lnSpc>
          <a:spcPct val="80000"/>
        </a:lnSpc>
        <a:spcBef>
          <a:spcPct val="0"/>
        </a:spcBef>
        <a:spcAft>
          <a:spcPct val="0"/>
        </a:spcAft>
        <a:defRPr sz="4400">
          <a:solidFill>
            <a:schemeClr val="tx2"/>
          </a:solidFill>
          <a:latin typeface="Times New Roman" pitchFamily="1" charset="0"/>
        </a:defRPr>
      </a:lvl6pPr>
      <a:lvl7pPr marL="914400" algn="l" rtl="0" fontAlgn="base">
        <a:lnSpc>
          <a:spcPct val="80000"/>
        </a:lnSpc>
        <a:spcBef>
          <a:spcPct val="0"/>
        </a:spcBef>
        <a:spcAft>
          <a:spcPct val="0"/>
        </a:spcAft>
        <a:defRPr sz="4400">
          <a:solidFill>
            <a:schemeClr val="tx2"/>
          </a:solidFill>
          <a:latin typeface="Times New Roman" pitchFamily="1" charset="0"/>
        </a:defRPr>
      </a:lvl7pPr>
      <a:lvl8pPr marL="1371600" algn="l" rtl="0" fontAlgn="base">
        <a:lnSpc>
          <a:spcPct val="80000"/>
        </a:lnSpc>
        <a:spcBef>
          <a:spcPct val="0"/>
        </a:spcBef>
        <a:spcAft>
          <a:spcPct val="0"/>
        </a:spcAft>
        <a:defRPr sz="4400">
          <a:solidFill>
            <a:schemeClr val="tx2"/>
          </a:solidFill>
          <a:latin typeface="Times New Roman" pitchFamily="1" charset="0"/>
        </a:defRPr>
      </a:lvl8pPr>
      <a:lvl9pPr marL="1828800" algn="l" rtl="0" fontAlgn="base">
        <a:lnSpc>
          <a:spcPct val="80000"/>
        </a:lnSpc>
        <a:spcBef>
          <a:spcPct val="0"/>
        </a:spcBef>
        <a:spcAft>
          <a:spcPct val="0"/>
        </a:spcAft>
        <a:defRPr sz="4400">
          <a:solidFill>
            <a:schemeClr val="tx2"/>
          </a:solidFill>
          <a:latin typeface="Times New Roman" pitchFamily="1" charset="0"/>
        </a:defRPr>
      </a:lvl9pPr>
    </p:titleStyle>
    <p:bodyStyle>
      <a:lvl1pPr marL="342900" indent="-342900" algn="l" rtl="0" fontAlgn="base">
        <a:spcBef>
          <a:spcPct val="20000"/>
        </a:spcBef>
        <a:spcAft>
          <a:spcPct val="0"/>
        </a:spcAft>
        <a:buClr>
          <a:schemeClr val="accent2"/>
        </a:buClr>
        <a:buSzPct val="75000"/>
        <a:buFont typeface="Wingdings" pitchFamily="1" charset="2"/>
        <a:buChar char="n"/>
        <a:defRPr sz="31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65000"/>
        <a:buFont typeface="Wingdings" pitchFamily="1" charset="2"/>
        <a:buChar char="n"/>
        <a:defRPr sz="2600">
          <a:solidFill>
            <a:schemeClr val="tx1"/>
          </a:solidFill>
          <a:latin typeface="+mn-lt"/>
        </a:defRPr>
      </a:lvl2pPr>
      <a:lvl3pPr marL="1143000" indent="-228600" algn="l" rtl="0" fontAlgn="base">
        <a:spcBef>
          <a:spcPct val="20000"/>
        </a:spcBef>
        <a:spcAft>
          <a:spcPct val="0"/>
        </a:spcAft>
        <a:buClr>
          <a:schemeClr val="hlink"/>
        </a:buClr>
        <a:buSzPct val="55000"/>
        <a:buFont typeface="Wingdings" pitchFamily="1" charset="2"/>
        <a:buChar char="n"/>
        <a:defRPr sz="2400">
          <a:solidFill>
            <a:schemeClr val="tx1"/>
          </a:solidFill>
          <a:latin typeface="+mn-lt"/>
        </a:defRPr>
      </a:lvl3pPr>
      <a:lvl4pPr marL="1600200" indent="-228600" algn="l" rtl="0" fontAlgn="base">
        <a:spcBef>
          <a:spcPct val="20000"/>
        </a:spcBef>
        <a:spcAft>
          <a:spcPct val="0"/>
        </a:spcAft>
        <a:buClr>
          <a:schemeClr val="accent2"/>
        </a:buClr>
        <a:buFont typeface="Wingdings" pitchFamily="1" charset="2"/>
        <a:buChar char="§"/>
        <a:defRPr sz="2000">
          <a:solidFill>
            <a:schemeClr val="tx1"/>
          </a:solidFill>
          <a:latin typeface="+mn-lt"/>
        </a:defRPr>
      </a:lvl4pPr>
      <a:lvl5pPr marL="20574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5pPr>
      <a:lvl6pPr marL="25146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6pPr>
      <a:lvl7pPr marL="29718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7pPr>
      <a:lvl8pPr marL="34290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8pPr>
      <a:lvl9pPr marL="38862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14818" name="Picture 1026"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314819" name="Rectangle 1027"/>
          <p:cNvSpPr>
            <a:spLocks noChangeArrowheads="1"/>
          </p:cNvSpPr>
          <p:nvPr/>
        </p:nvSpPr>
        <p:spPr bwMode="auto">
          <a:xfrm>
            <a:off x="11113" y="20638"/>
            <a:ext cx="3840162" cy="1952625"/>
          </a:xfrm>
          <a:prstGeom prst="rect">
            <a:avLst/>
          </a:prstGeom>
          <a:solidFill>
            <a:schemeClr val="bg1"/>
          </a:solidFill>
          <a:ln w="9525">
            <a:noFill/>
            <a:miter lim="800000"/>
            <a:headEnd/>
            <a:tailEnd/>
          </a:ln>
          <a:effectLst/>
        </p:spPr>
        <p:txBody>
          <a:bodyPr wrap="none" anchor="ctr"/>
          <a:lstStyle/>
          <a:p>
            <a:endParaRPr lang="en-US"/>
          </a:p>
        </p:txBody>
      </p:sp>
      <p:sp>
        <p:nvSpPr>
          <p:cNvPr id="1314820" name="Rectangle 1028"/>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4821" name="Rectangle 1029"/>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1314822" name="Rectangle 1030"/>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1314823" name="Rectangle 1031"/>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1314824" name="Rectangle 1032"/>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b="1">
              <a:solidFill>
                <a:srgbClr val="000080"/>
              </a:solidFill>
              <a:ea typeface="ＭＳ Ｐゴシック" pitchFamily="1" charset="-128"/>
            </a:endParaRPr>
          </a:p>
        </p:txBody>
      </p:sp>
      <p:pic>
        <p:nvPicPr>
          <p:cNvPr id="1314825" name="Picture 1033"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314826" name="Rectangle 1034"/>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1314827" name="Text Box 1035"/>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1314828" name="Rectangle 1036"/>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a:p>
        </p:txBody>
      </p:sp>
      <p:sp>
        <p:nvSpPr>
          <p:cNvPr id="1314829" name="Rectangle 1037">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14830" name="Picture 1038"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314831" name="Text Box 1039"/>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1314832" name="Rectangle 1040">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14833" name="Picture 1041" descr="section quizr">
            <a:hlinkClick r:id="" action="ppaction://hlinkshowjump?jump=nextslide"/>
          </p:cNvPr>
          <p:cNvPicPr>
            <a:picLocks noChangeAspect="1" noChangeArrowheads="1"/>
          </p:cNvPicPr>
          <p:nvPr/>
        </p:nvPicPr>
        <p:blipFill>
          <a:blip r:embed="rId16" cstate="print"/>
          <a:srcRect/>
          <a:stretch>
            <a:fillRect/>
          </a:stretch>
        </p:blipFill>
        <p:spPr bwMode="auto">
          <a:xfrm>
            <a:off x="1028700" y="2919413"/>
            <a:ext cx="2757488" cy="596900"/>
          </a:xfrm>
          <a:prstGeom prst="rect">
            <a:avLst/>
          </a:prstGeom>
          <a:noFill/>
        </p:spPr>
      </p:pic>
      <p:pic>
        <p:nvPicPr>
          <p:cNvPr id="1314834" name="Picture 1042" descr="QT_icon">
            <a:hlinkClick r:id="rId17" action="ppaction://hlinkfile"/>
          </p:cNvPr>
          <p:cNvPicPr>
            <a:picLocks noChangeAspect="1" noChangeArrowheads="1"/>
          </p:cNvPicPr>
          <p:nvPr/>
        </p:nvPicPr>
        <p:blipFill>
          <a:blip r:embed="rId18" cstate="print"/>
          <a:srcRect/>
          <a:stretch>
            <a:fillRect/>
          </a:stretch>
        </p:blipFill>
        <p:spPr bwMode="auto">
          <a:xfrm>
            <a:off x="5446713" y="2730500"/>
            <a:ext cx="2211387" cy="854075"/>
          </a:xfrm>
          <a:prstGeom prst="rect">
            <a:avLst/>
          </a:prstGeom>
          <a:noFill/>
          <a:ln w="9525">
            <a:noFill/>
            <a:miter lim="800000"/>
            <a:headEnd/>
            <a:tailEnd/>
          </a:ln>
        </p:spPr>
      </p:pic>
      <p:sp>
        <p:nvSpPr>
          <p:cNvPr id="1314835" name="Text Box 1043"/>
          <p:cNvSpPr txBox="1">
            <a:spLocks noChangeArrowheads="1"/>
          </p:cNvSpPr>
          <p:nvPr/>
        </p:nvSpPr>
        <p:spPr bwMode="auto">
          <a:xfrm>
            <a:off x="4016375" y="2659063"/>
            <a:ext cx="935038" cy="519112"/>
          </a:xfrm>
          <a:prstGeom prst="rect">
            <a:avLst/>
          </a:prstGeom>
          <a:noFill/>
          <a:ln w="9525">
            <a:noFill/>
            <a:miter lim="800000"/>
            <a:headEnd/>
            <a:tailEnd/>
          </a:ln>
          <a:effectLst/>
        </p:spPr>
        <p:txBody>
          <a:bodyPr wrap="none">
            <a:spAutoFit/>
          </a:bodyPr>
          <a:lstStyle/>
          <a:p>
            <a:r>
              <a:rPr lang="en-US" sz="2800" i="1"/>
              <a:t>- or -</a:t>
            </a:r>
          </a:p>
        </p:txBody>
      </p:sp>
      <p:pic>
        <p:nvPicPr>
          <p:cNvPr id="1314836" name="Picture 1044" descr="sectionQUIZ_BAR copy"/>
          <p:cNvPicPr>
            <a:picLocks noChangeAspect="1" noChangeArrowheads="1"/>
          </p:cNvPicPr>
          <p:nvPr/>
        </p:nvPicPr>
        <p:blipFill>
          <a:blip r:embed="rId19" cstate="print"/>
          <a:srcRect/>
          <a:stretch>
            <a:fillRect/>
          </a:stretch>
        </p:blipFill>
        <p:spPr bwMode="auto">
          <a:xfrm>
            <a:off x="0" y="0"/>
            <a:ext cx="4900613" cy="771525"/>
          </a:xfrm>
          <a:prstGeom prst="rect">
            <a:avLst/>
          </a:prstGeom>
          <a:noFill/>
        </p:spPr>
      </p:pic>
      <p:sp>
        <p:nvSpPr>
          <p:cNvPr id="1314837" name="Text Box 1045"/>
          <p:cNvSpPr txBox="1">
            <a:spLocks noChangeArrowheads="1"/>
          </p:cNvSpPr>
          <p:nvPr/>
        </p:nvSpPr>
        <p:spPr bwMode="auto">
          <a:xfrm>
            <a:off x="1152525" y="2276475"/>
            <a:ext cx="2314575" cy="396875"/>
          </a:xfrm>
          <a:prstGeom prst="rect">
            <a:avLst/>
          </a:prstGeom>
          <a:noFill/>
          <a:ln w="9525">
            <a:noFill/>
            <a:miter lim="800000"/>
            <a:headEnd/>
            <a:tailEnd/>
          </a:ln>
          <a:effectLst/>
        </p:spPr>
        <p:txBody>
          <a:bodyPr>
            <a:spAutoFit/>
          </a:bodyPr>
          <a:lstStyle/>
          <a:p>
            <a:pPr algn="ctr">
              <a:spcBef>
                <a:spcPct val="50000"/>
              </a:spcBef>
            </a:pPr>
            <a:r>
              <a:rPr lang="en-US" sz="2000" b="1"/>
              <a:t>Continue to:</a:t>
            </a:r>
          </a:p>
        </p:txBody>
      </p:sp>
      <p:sp>
        <p:nvSpPr>
          <p:cNvPr id="1314838" name="Text Box 1046"/>
          <p:cNvSpPr txBox="1">
            <a:spLocks noChangeArrowheads="1"/>
          </p:cNvSpPr>
          <p:nvPr/>
        </p:nvSpPr>
        <p:spPr bwMode="auto">
          <a:xfrm>
            <a:off x="5286375" y="2273300"/>
            <a:ext cx="2592388" cy="396875"/>
          </a:xfrm>
          <a:prstGeom prst="rect">
            <a:avLst/>
          </a:prstGeom>
          <a:noFill/>
          <a:ln w="9525">
            <a:noFill/>
            <a:miter lim="800000"/>
            <a:headEnd/>
            <a:tailEnd/>
          </a:ln>
          <a:effectLst/>
        </p:spPr>
        <p:txBody>
          <a:bodyPr>
            <a:spAutoFit/>
          </a:bodyPr>
          <a:lstStyle/>
          <a:p>
            <a:pPr algn="ctr">
              <a:spcBef>
                <a:spcPct val="50000"/>
              </a:spcBef>
            </a:pPr>
            <a:r>
              <a:rPr lang="en-US" sz="2000" b="1"/>
              <a:t>Click to Launch:</a:t>
            </a:r>
          </a:p>
        </p:txBody>
      </p:sp>
      <p:sp>
        <p:nvSpPr>
          <p:cNvPr id="1314839" name="Rectangle 1047"/>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314840" name="Rectangle 1048"/>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10E8FA32-FCA8-4173-8C85-23D1002CE790}"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509588" algn="l" rtl="0" fontAlgn="base">
        <a:spcBef>
          <a:spcPct val="0"/>
        </a:spcBef>
        <a:spcAft>
          <a:spcPct val="50000"/>
        </a:spcAft>
        <a:defRPr sz="2800" b="1">
          <a:solidFill>
            <a:srgbClr val="006400"/>
          </a:solidFill>
          <a:latin typeface="+mn-lt"/>
          <a:ea typeface="+mn-ea"/>
        </a:defRPr>
      </a:lvl2pPr>
      <a:lvl3pPr marL="625475" algn="l" rtl="0" fontAlgn="base">
        <a:spcBef>
          <a:spcPct val="0"/>
        </a:spcBef>
        <a:spcAft>
          <a:spcPct val="50000"/>
        </a:spcAft>
        <a:defRPr sz="2800">
          <a:solidFill>
            <a:schemeClr val="tx1"/>
          </a:solidFill>
          <a:latin typeface="+mn-lt"/>
          <a:ea typeface="+mn-ea"/>
        </a:defRPr>
      </a:lvl3pPr>
      <a:lvl4pPr marL="1371600" indent="-457200" algn="l" rtl="0" fontAlgn="base">
        <a:spcBef>
          <a:spcPct val="0"/>
        </a:spcBef>
        <a:spcAft>
          <a:spcPct val="50000"/>
        </a:spcAft>
        <a:buAutoNum type="alphaLcPeriod"/>
        <a:defRPr sz="2400">
          <a:solidFill>
            <a:schemeClr val="tx1"/>
          </a:solidFill>
          <a:latin typeface="+mn-lt"/>
          <a:ea typeface="+mn-ea"/>
        </a:defRPr>
      </a:lvl4pPr>
      <a:lvl5pPr marL="3405188" indent="-609600" algn="l" rtl="0" fontAlgn="base">
        <a:spcBef>
          <a:spcPct val="20000"/>
        </a:spcBef>
        <a:spcAft>
          <a:spcPct val="0"/>
        </a:spcAft>
        <a:buChar char="»"/>
        <a:defRPr sz="2800">
          <a:solidFill>
            <a:schemeClr val="tx1"/>
          </a:solidFill>
          <a:latin typeface="+mn-lt"/>
          <a:ea typeface="+mn-ea"/>
        </a:defRPr>
      </a:lvl5pPr>
      <a:lvl6pPr marL="3862388" indent="-609600" algn="l" rtl="0" fontAlgn="base">
        <a:spcBef>
          <a:spcPct val="20000"/>
        </a:spcBef>
        <a:spcAft>
          <a:spcPct val="0"/>
        </a:spcAft>
        <a:buChar char="»"/>
        <a:defRPr sz="2800">
          <a:solidFill>
            <a:schemeClr val="tx1"/>
          </a:solidFill>
          <a:latin typeface="+mn-lt"/>
          <a:ea typeface="+mn-ea"/>
        </a:defRPr>
      </a:lvl6pPr>
      <a:lvl7pPr marL="4319588" indent="-609600" algn="l" rtl="0" fontAlgn="base">
        <a:spcBef>
          <a:spcPct val="20000"/>
        </a:spcBef>
        <a:spcAft>
          <a:spcPct val="0"/>
        </a:spcAft>
        <a:buChar char="»"/>
        <a:defRPr sz="2800">
          <a:solidFill>
            <a:schemeClr val="tx1"/>
          </a:solidFill>
          <a:latin typeface="+mn-lt"/>
          <a:ea typeface="+mn-ea"/>
        </a:defRPr>
      </a:lvl7pPr>
      <a:lvl8pPr marL="4776788" indent="-609600" algn="l" rtl="0" fontAlgn="base">
        <a:spcBef>
          <a:spcPct val="20000"/>
        </a:spcBef>
        <a:spcAft>
          <a:spcPct val="0"/>
        </a:spcAft>
        <a:buChar char="»"/>
        <a:defRPr sz="2800">
          <a:solidFill>
            <a:schemeClr val="tx1"/>
          </a:solidFill>
          <a:latin typeface="+mn-lt"/>
          <a:ea typeface="+mn-ea"/>
        </a:defRPr>
      </a:lvl8pPr>
      <a:lvl9pPr marL="5233988" indent="-609600" algn="l" rtl="0" fontAlgn="base">
        <a:spcBef>
          <a:spcPct val="20000"/>
        </a:spcBef>
        <a:spcAft>
          <a:spcPct val="0"/>
        </a:spcAft>
        <a:buChar char="»"/>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17890" name="Picture 1026"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317891" name="Rectangle 1027"/>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1317892" name="Rectangle 1028"/>
          <p:cNvSpPr>
            <a:spLocks noGrp="1" noChangeArrowheads="1"/>
          </p:cNvSpPr>
          <p:nvPr>
            <p:ph type="body" idx="1"/>
          </p:nvPr>
        </p:nvSpPr>
        <p:spPr bwMode="auto">
          <a:xfrm>
            <a:off x="273050" y="1095375"/>
            <a:ext cx="8502650" cy="5567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7893" name="Rectangle 1029"/>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1317894" name="Rectangle 1030"/>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1317895" name="Rectangle 1031"/>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1317896" name="Rectangle 1032"/>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808038" algn="l"/>
                <a:tab pos="1311275" algn="l"/>
                <a:tab pos="1651000" algn="l"/>
              </a:tabLst>
            </a:pPr>
            <a:endParaRPr lang="en-US" sz="3200" b="1">
              <a:solidFill>
                <a:srgbClr val="000080"/>
              </a:solidFill>
              <a:ea typeface="ＭＳ Ｐゴシック" pitchFamily="1" charset="-128"/>
            </a:endParaRPr>
          </a:p>
        </p:txBody>
      </p:sp>
      <p:pic>
        <p:nvPicPr>
          <p:cNvPr id="1317897" name="Picture 1033"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317898" name="Rectangle 1034"/>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1317899" name="Text Box 1035"/>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1317900" name="Rectangle 1036"/>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a:p>
        </p:txBody>
      </p:sp>
      <p:sp>
        <p:nvSpPr>
          <p:cNvPr id="1317901" name="Rectangle 1037">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17902" name="Picture 1038"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317903" name="Text Box 1039"/>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1317904" name="Rectangle 1040">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17905" name="Picture 1041"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1317906" name="Rectangle 1042"/>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317907" name="Rectangle 104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6EDAF6D0-9772-4A8F-B5D2-A40C5849878D}"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tabLst>
          <a:tab pos="808038" algn="l"/>
          <a:tab pos="1311275" algn="l"/>
          <a:tab pos="1651000" algn="l"/>
        </a:tabLst>
        <a:defRPr sz="3200" b="1">
          <a:solidFill>
            <a:srgbClr val="000080"/>
          </a:solidFill>
          <a:latin typeface="+mn-lt"/>
          <a:ea typeface="+mn-ea"/>
          <a:cs typeface="+mn-cs"/>
        </a:defRPr>
      </a:lvl1pPr>
      <a:lvl2pPr marL="625475" indent="-7938" algn="l" rtl="0" fontAlgn="base">
        <a:spcBef>
          <a:spcPct val="0"/>
        </a:spcBef>
        <a:spcAft>
          <a:spcPct val="50000"/>
        </a:spcAft>
        <a:tabLst>
          <a:tab pos="808038" algn="l"/>
          <a:tab pos="1311275" algn="l"/>
          <a:tab pos="1651000" algn="l"/>
        </a:tabLst>
        <a:defRPr sz="2800">
          <a:solidFill>
            <a:schemeClr val="tx1"/>
          </a:solidFill>
          <a:latin typeface="+mn-lt"/>
          <a:ea typeface="+mn-ea"/>
        </a:defRPr>
      </a:lvl2pPr>
      <a:lvl3pPr marL="1195388" indent="-449263" algn="l" rtl="0" fontAlgn="base">
        <a:spcBef>
          <a:spcPct val="0"/>
        </a:spcBef>
        <a:spcAft>
          <a:spcPct val="50000"/>
        </a:spcAft>
        <a:buAutoNum type="alphaLcPeriod"/>
        <a:tabLst>
          <a:tab pos="808038" algn="l"/>
          <a:tab pos="1311275" algn="l"/>
          <a:tab pos="1651000" algn="l"/>
        </a:tabLst>
        <a:defRPr sz="2800">
          <a:solidFill>
            <a:schemeClr val="tx1"/>
          </a:solidFill>
          <a:latin typeface="+mn-lt"/>
          <a:ea typeface="+mn-ea"/>
        </a:defRPr>
      </a:lvl3pPr>
      <a:lvl4pPr marL="2765425" indent="-1454150" algn="l" rtl="0" fontAlgn="base">
        <a:spcBef>
          <a:spcPct val="0"/>
        </a:spcBef>
        <a:spcAft>
          <a:spcPct val="50000"/>
        </a:spcAft>
        <a:tabLst>
          <a:tab pos="808038" algn="l"/>
          <a:tab pos="1311275" algn="l"/>
          <a:tab pos="1651000" algn="l"/>
        </a:tabLst>
        <a:defRPr sz="2400">
          <a:solidFill>
            <a:schemeClr val="tx1"/>
          </a:solidFill>
          <a:latin typeface="+mn-lt"/>
          <a:ea typeface="+mn-ea"/>
        </a:defRPr>
      </a:lvl4pPr>
      <a:lvl5pPr marL="34893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5pPr>
      <a:lvl6pPr marL="39465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6pPr>
      <a:lvl7pPr marL="44037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7pPr>
      <a:lvl8pPr marL="48609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8pPr>
      <a:lvl9pPr marL="53181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5609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15609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156100" name="Rectangle 4"/>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1156101" name="Rectangle 5"/>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1156102" name="Rectangle 6"/>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1156103" name="Rectangle 7"/>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4000" b="1">
              <a:solidFill>
                <a:srgbClr val="A50000"/>
              </a:solidFill>
              <a:ea typeface="ＭＳ Ｐゴシック" pitchFamily="1" charset="-128"/>
            </a:endParaRPr>
          </a:p>
        </p:txBody>
      </p:sp>
      <p:sp>
        <p:nvSpPr>
          <p:cNvPr id="1156104" name="Rectangle 8"/>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1156105" name="Text Box 9"/>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1156106" name="Text Box 10"/>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1156107" name="Rectangle 11">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156108" name="Picture 12"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156111" name="Rectangle 15"/>
          <p:cNvSpPr>
            <a:spLocks noGrp="1" noChangeArrowheads="1"/>
          </p:cNvSpPr>
          <p:nvPr>
            <p:ph type="title"/>
          </p:nvPr>
        </p:nvSpPr>
        <p:spPr bwMode="auto">
          <a:xfrm>
            <a:off x="1827213" y="0"/>
            <a:ext cx="6378575" cy="1071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156112" name="Rectangle 16"/>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6BBC312D-2502-4F7B-8B9B-929E132D1293}"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iming>
    <p:tnLst>
      <p:par>
        <p:cTn id="1" dur="indefinite" restart="never" nodeType="tmRoot"/>
      </p:par>
    </p:tnLst>
  </p:timing>
  <p:hf sldNum="0" hdr="0" dt="0"/>
  <p:txStyles>
    <p:titleStyle>
      <a:lvl1pPr algn="l" rtl="0" fontAlgn="base">
        <a:spcBef>
          <a:spcPct val="0"/>
        </a:spcBef>
        <a:spcAft>
          <a:spcPct val="0"/>
        </a:spcAft>
        <a:defRPr sz="4000" b="1">
          <a:solidFill>
            <a:srgbClr val="A50000"/>
          </a:solidFill>
          <a:latin typeface="+mj-lt"/>
          <a:ea typeface="+mj-ea"/>
          <a:cs typeface="+mj-cs"/>
        </a:defRPr>
      </a:lvl1pPr>
      <a:lvl2pPr algn="l" rtl="0" fontAlgn="base">
        <a:spcBef>
          <a:spcPct val="0"/>
        </a:spcBef>
        <a:spcAft>
          <a:spcPct val="0"/>
        </a:spcAft>
        <a:defRPr sz="4000" b="1">
          <a:solidFill>
            <a:srgbClr val="A50000"/>
          </a:solidFill>
          <a:latin typeface="Arial" charset="0"/>
          <a:ea typeface="ＭＳ Ｐゴシック" pitchFamily="1" charset="-128"/>
        </a:defRPr>
      </a:lvl2pPr>
      <a:lvl3pPr algn="l" rtl="0" fontAlgn="base">
        <a:spcBef>
          <a:spcPct val="0"/>
        </a:spcBef>
        <a:spcAft>
          <a:spcPct val="0"/>
        </a:spcAft>
        <a:defRPr sz="4000" b="1">
          <a:solidFill>
            <a:srgbClr val="A50000"/>
          </a:solidFill>
          <a:latin typeface="Arial" charset="0"/>
          <a:ea typeface="ＭＳ Ｐゴシック" pitchFamily="1" charset="-128"/>
        </a:defRPr>
      </a:lvl3pPr>
      <a:lvl4pPr algn="l" rtl="0" fontAlgn="base">
        <a:spcBef>
          <a:spcPct val="0"/>
        </a:spcBef>
        <a:spcAft>
          <a:spcPct val="0"/>
        </a:spcAft>
        <a:defRPr sz="4000" b="1">
          <a:solidFill>
            <a:srgbClr val="A50000"/>
          </a:solidFill>
          <a:latin typeface="Arial" charset="0"/>
          <a:ea typeface="ＭＳ Ｐゴシック" pitchFamily="1" charset="-128"/>
        </a:defRPr>
      </a:lvl4pPr>
      <a:lvl5pPr algn="l" rtl="0" fontAlgn="base">
        <a:spcBef>
          <a:spcPct val="0"/>
        </a:spcBef>
        <a:spcAft>
          <a:spcPct val="0"/>
        </a:spcAft>
        <a:defRPr sz="4000" b="1">
          <a:solidFill>
            <a:srgbClr val="A50000"/>
          </a:solidFill>
          <a:latin typeface="Arial" charset="0"/>
          <a:ea typeface="ＭＳ Ｐゴシック" pitchFamily="1" charset="-128"/>
        </a:defRPr>
      </a:lvl5pPr>
      <a:lvl6pPr marL="457200" algn="l" rtl="0" fontAlgn="base">
        <a:spcBef>
          <a:spcPct val="0"/>
        </a:spcBef>
        <a:spcAft>
          <a:spcPct val="0"/>
        </a:spcAft>
        <a:defRPr sz="4000" b="1">
          <a:solidFill>
            <a:srgbClr val="A50000"/>
          </a:solidFill>
          <a:latin typeface="Arial" charset="0"/>
          <a:ea typeface="ＭＳ Ｐゴシック" pitchFamily="1" charset="-128"/>
        </a:defRPr>
      </a:lvl6pPr>
      <a:lvl7pPr marL="914400" algn="l" rtl="0" fontAlgn="base">
        <a:spcBef>
          <a:spcPct val="0"/>
        </a:spcBef>
        <a:spcAft>
          <a:spcPct val="0"/>
        </a:spcAft>
        <a:defRPr sz="4000" b="1">
          <a:solidFill>
            <a:srgbClr val="A50000"/>
          </a:solidFill>
          <a:latin typeface="Arial" charset="0"/>
          <a:ea typeface="ＭＳ Ｐゴシック" pitchFamily="1" charset="-128"/>
        </a:defRPr>
      </a:lvl7pPr>
      <a:lvl8pPr marL="1371600" algn="l" rtl="0" fontAlgn="base">
        <a:spcBef>
          <a:spcPct val="0"/>
        </a:spcBef>
        <a:spcAft>
          <a:spcPct val="0"/>
        </a:spcAft>
        <a:defRPr sz="4000" b="1">
          <a:solidFill>
            <a:srgbClr val="A50000"/>
          </a:solidFill>
          <a:latin typeface="Arial" charset="0"/>
          <a:ea typeface="ＭＳ Ｐゴシック" pitchFamily="1" charset="-128"/>
        </a:defRPr>
      </a:lvl8pPr>
      <a:lvl9pPr marL="1828800" algn="l" rtl="0" fontAlgn="base">
        <a:spcBef>
          <a:spcPct val="0"/>
        </a:spcBef>
        <a:spcAft>
          <a:spcPct val="0"/>
        </a:spcAft>
        <a:defRPr sz="4000" b="1">
          <a:solidFill>
            <a:srgbClr val="A50000"/>
          </a:solidFill>
          <a:latin typeface="Arial" charset="0"/>
          <a:ea typeface="ＭＳ Ｐゴシック" pitchFamily="1" charset="-128"/>
        </a:defRPr>
      </a:lvl9pPr>
    </p:titleStyle>
    <p:bodyStyle>
      <a:lvl1pPr algn="l" rtl="0" fontAlgn="base">
        <a:spcBef>
          <a:spcPct val="0"/>
        </a:spcBef>
        <a:spcAft>
          <a:spcPct val="50000"/>
        </a:spcAft>
        <a:defRPr sz="4000" b="1">
          <a:solidFill>
            <a:srgbClr val="A50000"/>
          </a:solidFill>
          <a:latin typeface="+mn-lt"/>
          <a:ea typeface="+mn-ea"/>
          <a:cs typeface="+mn-cs"/>
        </a:defRPr>
      </a:lvl1pPr>
      <a:lvl2pPr marL="287338" algn="l" rtl="0" fontAlgn="base">
        <a:spcBef>
          <a:spcPct val="0"/>
        </a:spcBef>
        <a:spcAft>
          <a:spcPct val="50000"/>
        </a:spcAft>
        <a:defRPr sz="4000" b="1">
          <a:solidFill>
            <a:srgbClr val="006400"/>
          </a:solidFill>
          <a:latin typeface="+mn-lt"/>
          <a:ea typeface="+mn-ea"/>
        </a:defRPr>
      </a:lvl2pPr>
      <a:lvl3pPr marL="401638" algn="l" rtl="0" fontAlgn="base">
        <a:spcBef>
          <a:spcPct val="0"/>
        </a:spcBef>
        <a:spcAft>
          <a:spcPct val="50000"/>
        </a:spcAft>
        <a:buFont typeface="Arial" charset="0"/>
        <a:defRPr sz="2800">
          <a:solidFill>
            <a:schemeClr val="tx1"/>
          </a:solidFill>
          <a:latin typeface="+mn-lt"/>
          <a:ea typeface="+mn-ea"/>
        </a:defRPr>
      </a:lvl3pPr>
      <a:lvl4pPr marL="515938" indent="515938" algn="l" rtl="0" fontAlgn="base">
        <a:spcBef>
          <a:spcPct val="0"/>
        </a:spcBef>
        <a:spcAft>
          <a:spcPct val="50000"/>
        </a:spcAft>
        <a:buSzPct val="125000"/>
        <a:buChar char="•"/>
        <a:defRPr sz="2800">
          <a:solidFill>
            <a:schemeClr val="tx1"/>
          </a:solidFill>
          <a:latin typeface="+mn-lt"/>
          <a:ea typeface="+mn-ea"/>
        </a:defRPr>
      </a:lvl4pPr>
      <a:lvl5pPr marL="1204913" indent="60325" algn="l" rtl="0" fontAlgn="base">
        <a:spcBef>
          <a:spcPct val="20000"/>
        </a:spcBef>
        <a:spcAft>
          <a:spcPct val="0"/>
        </a:spcAft>
        <a:buChar char="»"/>
        <a:defRPr sz="4000">
          <a:solidFill>
            <a:schemeClr val="tx1"/>
          </a:solidFill>
          <a:latin typeface="+mn-lt"/>
          <a:ea typeface="+mn-ea"/>
        </a:defRPr>
      </a:lvl5pPr>
      <a:lvl6pPr marL="1662113" indent="60325" algn="l" rtl="0" fontAlgn="base">
        <a:spcBef>
          <a:spcPct val="20000"/>
        </a:spcBef>
        <a:spcAft>
          <a:spcPct val="0"/>
        </a:spcAft>
        <a:buChar char="»"/>
        <a:defRPr sz="4000">
          <a:solidFill>
            <a:schemeClr val="tx1"/>
          </a:solidFill>
          <a:latin typeface="+mn-lt"/>
          <a:ea typeface="+mn-ea"/>
        </a:defRPr>
      </a:lvl6pPr>
      <a:lvl7pPr marL="2119313" indent="60325" algn="l" rtl="0" fontAlgn="base">
        <a:spcBef>
          <a:spcPct val="20000"/>
        </a:spcBef>
        <a:spcAft>
          <a:spcPct val="0"/>
        </a:spcAft>
        <a:buChar char="»"/>
        <a:defRPr sz="4000">
          <a:solidFill>
            <a:schemeClr val="tx1"/>
          </a:solidFill>
          <a:latin typeface="+mn-lt"/>
          <a:ea typeface="+mn-ea"/>
        </a:defRPr>
      </a:lvl7pPr>
      <a:lvl8pPr marL="2576513" indent="60325" algn="l" rtl="0" fontAlgn="base">
        <a:spcBef>
          <a:spcPct val="20000"/>
        </a:spcBef>
        <a:spcAft>
          <a:spcPct val="0"/>
        </a:spcAft>
        <a:buChar char="»"/>
        <a:defRPr sz="4000">
          <a:solidFill>
            <a:schemeClr val="tx1"/>
          </a:solidFill>
          <a:latin typeface="+mn-lt"/>
          <a:ea typeface="+mn-ea"/>
        </a:defRPr>
      </a:lvl8pPr>
      <a:lvl9pPr marL="3033713" indent="60325" algn="l" rtl="0" fontAlgn="base">
        <a:spcBef>
          <a:spcPct val="20000"/>
        </a:spcBef>
        <a:spcAft>
          <a:spcPct val="0"/>
        </a:spcAft>
        <a:buChar char="»"/>
        <a:defRPr sz="4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4532" name="Picture 20"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451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451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51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6451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6452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6452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b="1">
              <a:solidFill>
                <a:srgbClr val="000080"/>
              </a:solidFill>
              <a:ea typeface="ＭＳ Ｐゴシック" pitchFamily="1" charset="-128"/>
            </a:endParaRPr>
          </a:p>
        </p:txBody>
      </p:sp>
      <p:sp>
        <p:nvSpPr>
          <p:cNvPr id="6452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6452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64526"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6452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4528" name="Rectangle 16"/>
          <p:cNvSpPr>
            <a:spLocks noChangeArrowheads="1"/>
          </p:cNvSpPr>
          <p:nvPr/>
        </p:nvSpPr>
        <p:spPr bwMode="auto">
          <a:xfrm>
            <a:off x="1776413" y="0"/>
            <a:ext cx="1593850" cy="366713"/>
          </a:xfrm>
          <a:prstGeom prst="rect">
            <a:avLst/>
          </a:prstGeom>
          <a:noFill/>
          <a:ln w="9525">
            <a:noFill/>
            <a:miter lim="800000"/>
            <a:headEnd/>
            <a:tailEnd/>
          </a:ln>
          <a:effectLst/>
        </p:spPr>
        <p:txBody>
          <a:bodyPr wrap="none">
            <a:spAutoFit/>
          </a:bodyPr>
          <a:lstStyle/>
          <a:p>
            <a:r>
              <a:rPr lang="en-US" sz="1800" b="1">
                <a:solidFill>
                  <a:srgbClr val="FF0000"/>
                </a:solidFill>
              </a:rPr>
              <a:t>31-1 Reptiles</a:t>
            </a:r>
          </a:p>
        </p:txBody>
      </p:sp>
      <p:pic>
        <p:nvPicPr>
          <p:cNvPr id="64529" name="Picture 17" descr="arrow"/>
          <p:cNvPicPr>
            <a:picLocks noChangeAspect="1" noChangeArrowheads="1"/>
          </p:cNvPicPr>
          <p:nvPr/>
        </p:nvPicPr>
        <p:blipFill>
          <a:blip r:embed="rId15" cstate="print"/>
          <a:srcRect/>
          <a:stretch>
            <a:fillRect/>
          </a:stretch>
        </p:blipFill>
        <p:spPr bwMode="auto">
          <a:xfrm>
            <a:off x="3317875" y="101600"/>
            <a:ext cx="317500" cy="190500"/>
          </a:xfrm>
          <a:prstGeom prst="rect">
            <a:avLst/>
          </a:prstGeom>
          <a:noFill/>
          <a:ln w="9525">
            <a:noFill/>
            <a:miter lim="800000"/>
            <a:headEnd/>
            <a:tailEnd/>
          </a:ln>
        </p:spPr>
      </p:pic>
      <p:pic>
        <p:nvPicPr>
          <p:cNvPr id="64530" name="Picture 18" descr="key"/>
          <p:cNvPicPr>
            <a:picLocks noChangeAspect="1" noChangeArrowheads="1"/>
          </p:cNvPicPr>
          <p:nvPr/>
        </p:nvPicPr>
        <p:blipFill>
          <a:blip r:embed="rId16" cstate="print"/>
          <a:srcRect/>
          <a:stretch>
            <a:fillRect/>
          </a:stretch>
        </p:blipFill>
        <p:spPr bwMode="auto">
          <a:xfrm>
            <a:off x="635000" y="2397125"/>
            <a:ext cx="671513" cy="433388"/>
          </a:xfrm>
          <a:prstGeom prst="rect">
            <a:avLst/>
          </a:prstGeom>
          <a:noFill/>
        </p:spPr>
      </p:pic>
      <p:sp>
        <p:nvSpPr>
          <p:cNvPr id="64531" name="Rectangle 19"/>
          <p:cNvSpPr>
            <a:spLocks noGrp="1" noChangeArrowheads="1"/>
          </p:cNvSpPr>
          <p:nvPr>
            <p:ph type="title"/>
          </p:nvPr>
        </p:nvSpPr>
        <p:spPr bwMode="auto">
          <a:xfrm>
            <a:off x="36560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64533" name="Picture 21" descr="logo_ph"/>
          <p:cNvPicPr>
            <a:picLocks noChangeAspect="1" noChangeArrowheads="1"/>
          </p:cNvPicPr>
          <p:nvPr/>
        </p:nvPicPr>
        <p:blipFill>
          <a:blip r:embed="rId17" cstate="print"/>
          <a:srcRect/>
          <a:stretch>
            <a:fillRect/>
          </a:stretch>
        </p:blipFill>
        <p:spPr bwMode="auto">
          <a:xfrm>
            <a:off x="161925" y="6267450"/>
            <a:ext cx="588963" cy="446088"/>
          </a:xfrm>
          <a:prstGeom prst="rect">
            <a:avLst/>
          </a:prstGeom>
          <a:noFill/>
        </p:spPr>
      </p:pic>
      <p:sp>
        <p:nvSpPr>
          <p:cNvPr id="64535" name="Rectangle 2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7F4F3BEE-85F2-4D00-BBAF-B6414AC0E080}"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58780" name="Picture 28"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45875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5875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5875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45875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45876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45876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b="1">
              <a:solidFill>
                <a:srgbClr val="000080"/>
              </a:solidFill>
              <a:ea typeface="ＭＳ Ｐゴシック" pitchFamily="1" charset="-128"/>
            </a:endParaRPr>
          </a:p>
        </p:txBody>
      </p:sp>
      <p:sp>
        <p:nvSpPr>
          <p:cNvPr id="45876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45876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458766"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45876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58768" name="Rectangle 16"/>
          <p:cNvSpPr>
            <a:spLocks noChangeArrowheads="1"/>
          </p:cNvSpPr>
          <p:nvPr/>
        </p:nvSpPr>
        <p:spPr bwMode="auto">
          <a:xfrm>
            <a:off x="1776413" y="0"/>
            <a:ext cx="1593850" cy="366713"/>
          </a:xfrm>
          <a:prstGeom prst="rect">
            <a:avLst/>
          </a:prstGeom>
          <a:noFill/>
          <a:ln w="9525">
            <a:noFill/>
            <a:miter lim="800000"/>
            <a:headEnd/>
            <a:tailEnd/>
          </a:ln>
          <a:effectLst/>
        </p:spPr>
        <p:txBody>
          <a:bodyPr wrap="none">
            <a:spAutoFit/>
          </a:bodyPr>
          <a:lstStyle/>
          <a:p>
            <a:r>
              <a:rPr lang="en-US" sz="1800" b="1">
                <a:solidFill>
                  <a:srgbClr val="FF0000"/>
                </a:solidFill>
              </a:rPr>
              <a:t>31-1 Reptiles</a:t>
            </a:r>
          </a:p>
        </p:txBody>
      </p:sp>
      <p:pic>
        <p:nvPicPr>
          <p:cNvPr id="458770" name="Picture 18" descr="key"/>
          <p:cNvPicPr>
            <a:picLocks noChangeAspect="1" noChangeArrowheads="1"/>
          </p:cNvPicPr>
          <p:nvPr/>
        </p:nvPicPr>
        <p:blipFill>
          <a:blip r:embed="rId15" cstate="print"/>
          <a:srcRect/>
          <a:stretch>
            <a:fillRect/>
          </a:stretch>
        </p:blipFill>
        <p:spPr bwMode="auto">
          <a:xfrm>
            <a:off x="622300" y="2400300"/>
            <a:ext cx="673100" cy="434975"/>
          </a:xfrm>
          <a:prstGeom prst="rect">
            <a:avLst/>
          </a:prstGeom>
          <a:noFill/>
        </p:spPr>
      </p:pic>
      <p:sp>
        <p:nvSpPr>
          <p:cNvPr id="458771" name="Rectangle 19"/>
          <p:cNvSpPr>
            <a:spLocks noGrp="1" noChangeArrowheads="1"/>
          </p:cNvSpPr>
          <p:nvPr>
            <p:ph type="title"/>
          </p:nvPr>
        </p:nvSpPr>
        <p:spPr bwMode="auto">
          <a:xfrm>
            <a:off x="35639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458781" name="Picture 29"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458784"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568E692D-9FDB-4AFA-B425-A5EA5094833D}"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pic>
        <p:nvPicPr>
          <p:cNvPr id="458785" name="Picture 33" descr="arrow"/>
          <p:cNvPicPr>
            <a:picLocks noChangeAspect="1" noChangeArrowheads="1"/>
          </p:cNvPicPr>
          <p:nvPr userDrawn="1"/>
        </p:nvPicPr>
        <p:blipFill>
          <a:blip r:embed="rId17" cstate="print"/>
          <a:srcRect/>
          <a:stretch>
            <a:fillRect/>
          </a:stretch>
        </p:blipFill>
        <p:spPr bwMode="auto">
          <a:xfrm>
            <a:off x="3317875"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chemeClr val="tx1"/>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0419" name="Picture 19"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23040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230404" name="Rectangle 4"/>
          <p:cNvSpPr>
            <a:spLocks noGrp="1" noChangeArrowheads="1"/>
          </p:cNvSpPr>
          <p:nvPr>
            <p:ph type="title"/>
          </p:nvPr>
        </p:nvSpPr>
        <p:spPr bwMode="auto">
          <a:xfrm>
            <a:off x="35639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230405" name="Rectangle 5"/>
          <p:cNvSpPr>
            <a:spLocks noGrp="1" noChangeArrowheads="1"/>
          </p:cNvSpPr>
          <p:nvPr>
            <p:ph type="body" idx="1"/>
          </p:nvPr>
        </p:nvSpPr>
        <p:spPr bwMode="auto">
          <a:xfrm>
            <a:off x="273050" y="1095375"/>
            <a:ext cx="854710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040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23040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23040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23040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1255713" algn="l"/>
              </a:tabLst>
            </a:pPr>
            <a:endParaRPr lang="en-US" sz="3200" b="1">
              <a:solidFill>
                <a:srgbClr val="000080"/>
              </a:solidFill>
              <a:ea typeface="ＭＳ Ｐゴシック" pitchFamily="1" charset="-128"/>
            </a:endParaRPr>
          </a:p>
        </p:txBody>
      </p:sp>
      <p:sp>
        <p:nvSpPr>
          <p:cNvPr id="230411"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230412"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230414"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230415"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230416" name="Rectangle 16"/>
          <p:cNvSpPr>
            <a:spLocks noChangeArrowheads="1"/>
          </p:cNvSpPr>
          <p:nvPr/>
        </p:nvSpPr>
        <p:spPr bwMode="auto">
          <a:xfrm>
            <a:off x="1776413" y="0"/>
            <a:ext cx="1593850" cy="366713"/>
          </a:xfrm>
          <a:prstGeom prst="rect">
            <a:avLst/>
          </a:prstGeom>
          <a:noFill/>
          <a:ln w="9525">
            <a:noFill/>
            <a:miter lim="800000"/>
            <a:headEnd/>
            <a:tailEnd/>
          </a:ln>
          <a:effectLst/>
        </p:spPr>
        <p:txBody>
          <a:bodyPr wrap="none">
            <a:spAutoFit/>
          </a:bodyPr>
          <a:lstStyle/>
          <a:p>
            <a:r>
              <a:rPr lang="en-US" sz="1800" b="1">
                <a:solidFill>
                  <a:srgbClr val="FF0000"/>
                </a:solidFill>
              </a:rPr>
              <a:t>31-1 Reptiles</a:t>
            </a:r>
          </a:p>
        </p:txBody>
      </p:sp>
      <p:pic>
        <p:nvPicPr>
          <p:cNvPr id="230420" name="Picture 20"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230422" name="Rectangle 2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D270075E-5F34-45ED-B989-AA6C5F04FBE8}"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pic>
        <p:nvPicPr>
          <p:cNvPr id="230423" name="Picture 23" descr="arrow"/>
          <p:cNvPicPr>
            <a:picLocks noChangeAspect="1" noChangeArrowheads="1"/>
          </p:cNvPicPr>
          <p:nvPr userDrawn="1"/>
        </p:nvPicPr>
        <p:blipFill>
          <a:blip r:embed="rId16" cstate="print"/>
          <a:srcRect/>
          <a:stretch>
            <a:fillRect/>
          </a:stretch>
        </p:blipFill>
        <p:spPr bwMode="auto">
          <a:xfrm>
            <a:off x="3317875"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tabLst>
          <a:tab pos="1255713" algn="l"/>
        </a:tabLst>
        <a:defRPr sz="3200" b="1">
          <a:solidFill>
            <a:srgbClr val="000080"/>
          </a:solidFill>
          <a:latin typeface="+mn-lt"/>
          <a:ea typeface="+mn-ea"/>
          <a:cs typeface="+mn-cs"/>
        </a:defRPr>
      </a:lvl1pPr>
      <a:lvl2pPr marL="114300" algn="l" rtl="0" fontAlgn="base">
        <a:lnSpc>
          <a:spcPct val="85000"/>
        </a:lnSpc>
        <a:spcBef>
          <a:spcPct val="0"/>
        </a:spcBef>
        <a:spcAft>
          <a:spcPct val="50000"/>
        </a:spcAft>
        <a:tabLst>
          <a:tab pos="1255713" algn="l"/>
        </a:tabLst>
        <a:defRPr sz="2800" b="1">
          <a:solidFill>
            <a:srgbClr val="006400"/>
          </a:solidFill>
          <a:latin typeface="+mn-lt"/>
          <a:ea typeface="+mn-ea"/>
        </a:defRPr>
      </a:lvl2pPr>
      <a:lvl3pPr marL="287338" indent="4763" algn="l" rtl="0" fontAlgn="base">
        <a:spcBef>
          <a:spcPct val="25000"/>
        </a:spcBef>
        <a:spcAft>
          <a:spcPct val="25000"/>
        </a:spcAft>
        <a:buFont typeface="Arial" charset="0"/>
        <a:tabLst>
          <a:tab pos="1255713" algn="l"/>
        </a:tabLst>
        <a:defRPr sz="2800">
          <a:solidFill>
            <a:schemeClr val="tx1"/>
          </a:solidFill>
          <a:latin typeface="+mn-lt"/>
          <a:ea typeface="+mn-ea"/>
        </a:defRPr>
      </a:lvl3pPr>
      <a:lvl4pPr marL="914400" indent="-231775" algn="l" rtl="0" fontAlgn="base">
        <a:spcBef>
          <a:spcPct val="25000"/>
        </a:spcBef>
        <a:spcAft>
          <a:spcPct val="25000"/>
        </a:spcAft>
        <a:buSzPct val="125000"/>
        <a:buChar char="•"/>
        <a:tabLst>
          <a:tab pos="1255713" algn="l"/>
        </a:tabLst>
        <a:defRPr sz="2800">
          <a:solidFill>
            <a:schemeClr val="tx1"/>
          </a:solidFill>
          <a:latin typeface="+mn-lt"/>
          <a:ea typeface="+mn-ea"/>
        </a:defRPr>
      </a:lvl4pPr>
      <a:lvl5pPr marL="12525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5pPr>
      <a:lvl6pPr marL="17097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6pPr>
      <a:lvl7pPr marL="21669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7pPr>
      <a:lvl8pPr marL="26241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8pPr>
      <a:lvl9pPr marL="30813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85730" name="Picture 1026"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585731" name="Picture 1027"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85732" name="Rectangle 1028"/>
          <p:cNvSpPr>
            <a:spLocks noGrp="1" noChangeArrowheads="1"/>
          </p:cNvSpPr>
          <p:nvPr>
            <p:ph type="title"/>
          </p:nvPr>
        </p:nvSpPr>
        <p:spPr bwMode="auto">
          <a:xfrm>
            <a:off x="35639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85733" name="Rectangle 1029"/>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5734" name="Rectangle 1030"/>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585735" name="Rectangle 1031"/>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585736" name="Rectangle 1032"/>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585737" name="Rectangle 1033"/>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2800">
              <a:ea typeface="ＭＳ Ｐゴシック" pitchFamily="1" charset="-128"/>
            </a:endParaRPr>
          </a:p>
        </p:txBody>
      </p:sp>
      <p:sp>
        <p:nvSpPr>
          <p:cNvPr id="585738" name="Rectangle 1034"/>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585739" name="Text Box 1035"/>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585741" name="Text Box 1037"/>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585742" name="Rectangle 1038">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85743" name="Rectangle 1039"/>
          <p:cNvSpPr>
            <a:spLocks noChangeArrowheads="1"/>
          </p:cNvSpPr>
          <p:nvPr/>
        </p:nvSpPr>
        <p:spPr bwMode="auto">
          <a:xfrm>
            <a:off x="1776413" y="0"/>
            <a:ext cx="1593850" cy="366713"/>
          </a:xfrm>
          <a:prstGeom prst="rect">
            <a:avLst/>
          </a:prstGeom>
          <a:noFill/>
          <a:ln w="9525">
            <a:noFill/>
            <a:miter lim="800000"/>
            <a:headEnd/>
            <a:tailEnd/>
          </a:ln>
          <a:effectLst/>
        </p:spPr>
        <p:txBody>
          <a:bodyPr wrap="none">
            <a:spAutoFit/>
          </a:bodyPr>
          <a:lstStyle/>
          <a:p>
            <a:r>
              <a:rPr lang="en-US" sz="1800" b="1">
                <a:solidFill>
                  <a:srgbClr val="FF0000"/>
                </a:solidFill>
              </a:rPr>
              <a:t>31-1 Reptiles</a:t>
            </a:r>
          </a:p>
        </p:txBody>
      </p:sp>
      <p:pic>
        <p:nvPicPr>
          <p:cNvPr id="585745" name="Picture 1041"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585747" name="Rectangle 104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C1D75FD9-3DF3-4A78-A7FB-872C980741FF}"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pic>
        <p:nvPicPr>
          <p:cNvPr id="585748" name="Picture 1044" descr="arrow"/>
          <p:cNvPicPr>
            <a:picLocks noChangeAspect="1" noChangeArrowheads="1"/>
          </p:cNvPicPr>
          <p:nvPr userDrawn="1"/>
        </p:nvPicPr>
        <p:blipFill>
          <a:blip r:embed="rId16" cstate="print"/>
          <a:srcRect/>
          <a:stretch>
            <a:fillRect/>
          </a:stretch>
        </p:blipFill>
        <p:spPr bwMode="auto">
          <a:xfrm>
            <a:off x="3317875"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2800">
          <a:solidFill>
            <a:schemeClr val="tx1"/>
          </a:solidFill>
          <a:latin typeface="+mn-lt"/>
          <a:ea typeface="+mn-ea"/>
          <a:cs typeface="+mn-cs"/>
        </a:defRPr>
      </a:lvl1pPr>
      <a:lvl2pPr marL="114300" algn="l" rtl="0" fontAlgn="base">
        <a:lnSpc>
          <a:spcPct val="85000"/>
        </a:lnSpc>
        <a:spcBef>
          <a:spcPct val="35000"/>
        </a:spcBef>
        <a:spcAft>
          <a:spcPct val="25000"/>
        </a:spcAft>
        <a:defRPr sz="2800">
          <a:solidFill>
            <a:schemeClr val="tx1"/>
          </a:solidFill>
          <a:latin typeface="+mn-lt"/>
          <a:ea typeface="+mn-ea"/>
        </a:defRPr>
      </a:lvl2pPr>
      <a:lvl3pPr marL="855663" indent="-398463" algn="l" rtl="0" fontAlgn="base">
        <a:spcBef>
          <a:spcPct val="25000"/>
        </a:spcBef>
        <a:spcAft>
          <a:spcPct val="25000"/>
        </a:spcAft>
        <a:buSzPct val="125000"/>
        <a:buChar char="•"/>
        <a:defRPr sz="2800">
          <a:solidFill>
            <a:schemeClr val="tx1"/>
          </a:solidFill>
          <a:latin typeface="+mn-lt"/>
          <a:ea typeface="+mn-ea"/>
        </a:defRPr>
      </a:lvl3pPr>
      <a:lvl4pPr marL="969963" indent="4763" algn="l" rtl="0" fontAlgn="base">
        <a:spcBef>
          <a:spcPct val="35000"/>
        </a:spcBef>
        <a:spcAft>
          <a:spcPct val="25000"/>
        </a:spcAft>
        <a:buSzPct val="125000"/>
        <a:defRPr sz="2800" b="1">
          <a:solidFill>
            <a:schemeClr val="tx1"/>
          </a:solidFill>
          <a:latin typeface="+mn-lt"/>
          <a:ea typeface="+mn-ea"/>
        </a:defRPr>
      </a:lvl4pPr>
      <a:lvl5pPr marL="1089025" indent="3175" algn="l" rtl="0" fontAlgn="base">
        <a:spcBef>
          <a:spcPct val="35000"/>
        </a:spcBef>
        <a:spcAft>
          <a:spcPct val="25000"/>
        </a:spcAft>
        <a:buSzPct val="125000"/>
        <a:buFont typeface="Wingdings" pitchFamily="1" charset="2"/>
        <a:defRPr sz="2400">
          <a:solidFill>
            <a:schemeClr val="tx1"/>
          </a:solidFill>
          <a:latin typeface="+mn-lt"/>
          <a:ea typeface="+mn-ea"/>
        </a:defRPr>
      </a:lvl5pPr>
      <a:lvl6pPr marL="1546225" indent="3175" algn="l" rtl="0" fontAlgn="base">
        <a:spcBef>
          <a:spcPct val="35000"/>
        </a:spcBef>
        <a:spcAft>
          <a:spcPct val="25000"/>
        </a:spcAft>
        <a:buSzPct val="125000"/>
        <a:buFont typeface="Wingdings" pitchFamily="1" charset="2"/>
        <a:defRPr sz="2400">
          <a:solidFill>
            <a:schemeClr val="tx1"/>
          </a:solidFill>
          <a:latin typeface="+mn-lt"/>
          <a:ea typeface="+mn-ea"/>
        </a:defRPr>
      </a:lvl6pPr>
      <a:lvl7pPr marL="2003425" indent="3175" algn="l" rtl="0" fontAlgn="base">
        <a:spcBef>
          <a:spcPct val="35000"/>
        </a:spcBef>
        <a:spcAft>
          <a:spcPct val="25000"/>
        </a:spcAft>
        <a:buSzPct val="125000"/>
        <a:buFont typeface="Wingdings" pitchFamily="1" charset="2"/>
        <a:defRPr sz="2400">
          <a:solidFill>
            <a:schemeClr val="tx1"/>
          </a:solidFill>
          <a:latin typeface="+mn-lt"/>
          <a:ea typeface="+mn-ea"/>
        </a:defRPr>
      </a:lvl7pPr>
      <a:lvl8pPr marL="2460625" indent="3175" algn="l" rtl="0" fontAlgn="base">
        <a:spcBef>
          <a:spcPct val="35000"/>
        </a:spcBef>
        <a:spcAft>
          <a:spcPct val="25000"/>
        </a:spcAft>
        <a:buSzPct val="125000"/>
        <a:buFont typeface="Wingdings" pitchFamily="1" charset="2"/>
        <a:defRPr sz="2400">
          <a:solidFill>
            <a:schemeClr val="tx1"/>
          </a:solidFill>
          <a:latin typeface="+mn-lt"/>
          <a:ea typeface="+mn-ea"/>
        </a:defRPr>
      </a:lvl8pPr>
      <a:lvl9pPr marL="2917825" indent="3175" algn="l" rtl="0" fontAlgn="base">
        <a:spcBef>
          <a:spcPct val="35000"/>
        </a:spcBef>
        <a:spcAft>
          <a:spcPct val="25000"/>
        </a:spcAft>
        <a:buSzPct val="125000"/>
        <a:buFont typeface="Wingdings" pitchFamily="1" charset="2"/>
        <a:defRPr sz="2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4162"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0416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0416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416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60416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60416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60416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b="1">
              <a:solidFill>
                <a:srgbClr val="000080"/>
              </a:solidFill>
              <a:ea typeface="ＭＳ Ｐゴシック" pitchFamily="1" charset="-128"/>
            </a:endParaRPr>
          </a:p>
        </p:txBody>
      </p:sp>
      <p:sp>
        <p:nvSpPr>
          <p:cNvPr id="60417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60417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604173"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604174"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04175" name="Rectangle 15"/>
          <p:cNvSpPr>
            <a:spLocks noChangeArrowheads="1"/>
          </p:cNvSpPr>
          <p:nvPr/>
        </p:nvSpPr>
        <p:spPr bwMode="auto">
          <a:xfrm>
            <a:off x="1776413" y="0"/>
            <a:ext cx="1593850" cy="366713"/>
          </a:xfrm>
          <a:prstGeom prst="rect">
            <a:avLst/>
          </a:prstGeom>
          <a:noFill/>
          <a:ln w="9525">
            <a:noFill/>
            <a:miter lim="800000"/>
            <a:headEnd/>
            <a:tailEnd/>
          </a:ln>
          <a:effectLst/>
        </p:spPr>
        <p:txBody>
          <a:bodyPr wrap="none">
            <a:spAutoFit/>
          </a:bodyPr>
          <a:lstStyle/>
          <a:p>
            <a:r>
              <a:rPr lang="en-US" sz="1800" b="1">
                <a:solidFill>
                  <a:srgbClr val="FF0000"/>
                </a:solidFill>
              </a:rPr>
              <a:t>31-1 Reptiles</a:t>
            </a:r>
          </a:p>
        </p:txBody>
      </p:sp>
      <p:pic>
        <p:nvPicPr>
          <p:cNvPr id="604177"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pic>
        <p:nvPicPr>
          <p:cNvPr id="604179" name="Picture 19" descr="Process_art_ARROWS copy"/>
          <p:cNvPicPr>
            <a:picLocks noChangeAspect="1" noChangeArrowheads="1"/>
          </p:cNvPicPr>
          <p:nvPr/>
        </p:nvPicPr>
        <p:blipFill>
          <a:blip r:embed="rId16" cstate="print"/>
          <a:srcRect/>
          <a:stretch>
            <a:fillRect/>
          </a:stretch>
        </p:blipFill>
        <p:spPr bwMode="auto">
          <a:xfrm>
            <a:off x="0" y="-11113"/>
            <a:ext cx="666750" cy="701676"/>
          </a:xfrm>
          <a:prstGeom prst="rect">
            <a:avLst/>
          </a:prstGeom>
          <a:noFill/>
        </p:spPr>
      </p:pic>
      <p:sp>
        <p:nvSpPr>
          <p:cNvPr id="604181"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32EF98F2-D58D-4362-B9B6-BA8FDCFB2FCC}"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sp>
        <p:nvSpPr>
          <p:cNvPr id="604182" name="Rectangle 22"/>
          <p:cNvSpPr>
            <a:spLocks noGrp="1" noChangeArrowheads="1"/>
          </p:cNvSpPr>
          <p:nvPr>
            <p:ph type="title"/>
          </p:nvPr>
        </p:nvSpPr>
        <p:spPr bwMode="auto">
          <a:xfrm>
            <a:off x="35639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604183" name="Picture 23" descr="arrow"/>
          <p:cNvPicPr>
            <a:picLocks noChangeAspect="1" noChangeArrowheads="1"/>
          </p:cNvPicPr>
          <p:nvPr userDrawn="1"/>
        </p:nvPicPr>
        <p:blipFill>
          <a:blip r:embed="rId17" cstate="print"/>
          <a:srcRect/>
          <a:stretch>
            <a:fillRect/>
          </a:stretch>
        </p:blipFill>
        <p:spPr bwMode="auto">
          <a:xfrm>
            <a:off x="3317875"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60823" name="Picture 23" descr="active_art"/>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46080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60804"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46080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080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46080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46080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46080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b="1">
              <a:solidFill>
                <a:srgbClr val="000080"/>
              </a:solidFill>
              <a:ea typeface="ＭＳ Ｐゴシック" pitchFamily="1" charset="-128"/>
            </a:endParaRPr>
          </a:p>
        </p:txBody>
      </p:sp>
      <p:sp>
        <p:nvSpPr>
          <p:cNvPr id="460811"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460812"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460814" name="Text Box 14"/>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460815"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60816" name="Rectangle 16"/>
          <p:cNvSpPr>
            <a:spLocks noChangeArrowheads="1"/>
          </p:cNvSpPr>
          <p:nvPr/>
        </p:nvSpPr>
        <p:spPr bwMode="auto">
          <a:xfrm>
            <a:off x="1776413" y="0"/>
            <a:ext cx="1593850" cy="366713"/>
          </a:xfrm>
          <a:prstGeom prst="rect">
            <a:avLst/>
          </a:prstGeom>
          <a:noFill/>
          <a:ln w="9525">
            <a:noFill/>
            <a:miter lim="800000"/>
            <a:headEnd/>
            <a:tailEnd/>
          </a:ln>
          <a:effectLst/>
        </p:spPr>
        <p:txBody>
          <a:bodyPr wrap="none">
            <a:spAutoFit/>
          </a:bodyPr>
          <a:lstStyle/>
          <a:p>
            <a:r>
              <a:rPr lang="en-US" sz="1800" b="1">
                <a:solidFill>
                  <a:srgbClr val="FF0000"/>
                </a:solidFill>
              </a:rPr>
              <a:t>31-1 Reptiles</a:t>
            </a:r>
          </a:p>
        </p:txBody>
      </p:sp>
      <p:pic>
        <p:nvPicPr>
          <p:cNvPr id="460817" name="Picture 17"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460821" name="Picture 21"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460825" name="Rectangle 25"/>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36035B85-DEA9-4CE9-AE86-195454DA3389}"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57075" name="Picture 19" descr="Activity"/>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705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7060"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57061"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7062"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defRPr>
            </a:lvl1pPr>
          </a:lstStyle>
          <a:p>
            <a:endParaRPr lang="en-US"/>
          </a:p>
        </p:txBody>
      </p:sp>
      <p:sp>
        <p:nvSpPr>
          <p:cNvPr id="557063"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a typeface="+mn-ea"/>
              </a:defRPr>
            </a:lvl1pPr>
          </a:lstStyle>
          <a:p>
            <a:r>
              <a:rPr lang="en-US"/>
              <a:t>Copyright Pearson Prentice Hall</a:t>
            </a:r>
          </a:p>
        </p:txBody>
      </p:sp>
      <p:sp>
        <p:nvSpPr>
          <p:cNvPr id="557064"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r>
              <a:rPr lang="en-US"/>
              <a:t>1</a:t>
            </a:r>
          </a:p>
        </p:txBody>
      </p:sp>
      <p:sp>
        <p:nvSpPr>
          <p:cNvPr id="557065"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b="1">
              <a:solidFill>
                <a:srgbClr val="000080"/>
              </a:solidFill>
              <a:ea typeface="ＭＳ Ｐゴシック" pitchFamily="1" charset="-128"/>
            </a:endParaRPr>
          </a:p>
        </p:txBody>
      </p:sp>
      <p:sp>
        <p:nvSpPr>
          <p:cNvPr id="557066"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solidFill>
                <a:schemeClr val="bg1"/>
              </a:solidFill>
              <a:ea typeface="ＭＳ Ｐゴシック" pitchFamily="1" charset="-128"/>
            </a:endParaRPr>
          </a:p>
        </p:txBody>
      </p:sp>
      <p:sp>
        <p:nvSpPr>
          <p:cNvPr id="557067"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a:ea typeface="ＭＳ Ｐゴシック" pitchFamily="1" charset="-128"/>
            </a:endParaRPr>
          </a:p>
        </p:txBody>
      </p:sp>
      <p:sp>
        <p:nvSpPr>
          <p:cNvPr id="557069"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solidFill>
                  <a:schemeClr val="bg1"/>
                </a:solidFill>
              </a:rPr>
              <a:t>End Show</a:t>
            </a:r>
          </a:p>
        </p:txBody>
      </p:sp>
      <p:sp>
        <p:nvSpPr>
          <p:cNvPr id="557070"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7071" name="Rectangle 15"/>
          <p:cNvSpPr>
            <a:spLocks noChangeArrowheads="1"/>
          </p:cNvSpPr>
          <p:nvPr/>
        </p:nvSpPr>
        <p:spPr bwMode="auto">
          <a:xfrm>
            <a:off x="1776413" y="0"/>
            <a:ext cx="1593850" cy="366713"/>
          </a:xfrm>
          <a:prstGeom prst="rect">
            <a:avLst/>
          </a:prstGeom>
          <a:noFill/>
          <a:ln w="9525">
            <a:noFill/>
            <a:miter lim="800000"/>
            <a:headEnd/>
            <a:tailEnd/>
          </a:ln>
          <a:effectLst/>
        </p:spPr>
        <p:txBody>
          <a:bodyPr wrap="none">
            <a:spAutoFit/>
          </a:bodyPr>
          <a:lstStyle/>
          <a:p>
            <a:r>
              <a:rPr lang="en-US" sz="1800" b="1">
                <a:solidFill>
                  <a:srgbClr val="FF0000"/>
                </a:solidFill>
              </a:rPr>
              <a:t>31-1 Reptiles</a:t>
            </a:r>
          </a:p>
        </p:txBody>
      </p:sp>
      <p:pic>
        <p:nvPicPr>
          <p:cNvPr id="557072" name="Picture 16"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557073"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57077"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solidFill>
                  <a:schemeClr val="bg1"/>
                </a:solidFill>
                <a:ea typeface="ＭＳ Ｐゴシック" pitchFamily="1" charset="-128"/>
              </a:rPr>
              <a:t>Slide </a:t>
            </a:r>
          </a:p>
          <a:p>
            <a:pPr algn="r"/>
            <a:fld id="{E53A2522-7CB4-4F68-82B8-8509B84121D2}" type="slidenum">
              <a:rPr lang="en-US" sz="1200" b="1">
                <a:solidFill>
                  <a:schemeClr val="bg1"/>
                </a:solidFill>
                <a:ea typeface="ＭＳ Ｐゴシック" pitchFamily="1" charset="-128"/>
              </a:rPr>
              <a:pPr algn="r"/>
              <a:t>‹#›</a:t>
            </a:fld>
            <a:r>
              <a:rPr lang="en-US" sz="1200" b="1">
                <a:solidFill>
                  <a:schemeClr val="bg1"/>
                </a:solidFill>
                <a:ea typeface="ＭＳ Ｐゴシック" pitchFamily="1" charset="-128"/>
              </a:rPr>
              <a:t> of 50</a:t>
            </a:r>
            <a:endParaRPr lang="en-US" sz="1400" b="1">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68.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7.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57.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57.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5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6.xml"/></Relationships>
</file>

<file path=ppt/slides/_rels/slide45.xml.rels><?xml version="1.0" encoding="UTF-8" standalone="yes"?>
<Relationships xmlns="http://schemas.openxmlformats.org/package/2006/relationships"><Relationship Id="rId3" Type="http://schemas.openxmlformats.org/officeDocument/2006/relationships/hyperlink" Target="Resources/ch31_sectn01_quiz.qtb" TargetMode="External"/><Relationship Id="rId2" Type="http://schemas.openxmlformats.org/officeDocument/2006/relationships/notesSlide" Target="../notesSlides/notesSlide45.xml"/><Relationship Id="rId1" Type="http://schemas.openxmlformats.org/officeDocument/2006/relationships/slideLayout" Target="../slideLayouts/slideLayout134.xml"/></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6.xml"/><Relationship Id="rId1" Type="http://schemas.openxmlformats.org/officeDocument/2006/relationships/slideLayout" Target="../slideLayouts/slideLayout145.xml"/><Relationship Id="rId4" Type="http://schemas.openxmlformats.org/officeDocument/2006/relationships/image" Target="../media/image30.png"/></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7.xml"/><Relationship Id="rId1" Type="http://schemas.openxmlformats.org/officeDocument/2006/relationships/slideLayout" Target="../slideLayouts/slideLayout145.xml"/><Relationship Id="rId4" Type="http://schemas.openxmlformats.org/officeDocument/2006/relationships/image" Target="../media/image31.png"/></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8.xml"/><Relationship Id="rId1" Type="http://schemas.openxmlformats.org/officeDocument/2006/relationships/slideLayout" Target="../slideLayouts/slideLayout145.xml"/><Relationship Id="rId4" Type="http://schemas.openxmlformats.org/officeDocument/2006/relationships/image" Target="../media/image32.png"/></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9.xml"/><Relationship Id="rId1" Type="http://schemas.openxmlformats.org/officeDocument/2006/relationships/slideLayout" Target="../slideLayouts/slideLayout145.xml"/><Relationship Id="rId4" Type="http://schemas.openxmlformats.org/officeDocument/2006/relationships/image" Target="../media/image3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7.xml"/></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0.xml"/><Relationship Id="rId1" Type="http://schemas.openxmlformats.org/officeDocument/2006/relationships/slideLayout" Target="../slideLayouts/slideLayout145.xml"/><Relationship Id="rId4" Type="http://schemas.openxmlformats.org/officeDocument/2006/relationships/image" Target="../media/image34.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79883" name="Rectangle 11"/>
          <p:cNvSpPr>
            <a:spLocks noGrp="1" noChangeArrowheads="1"/>
          </p:cNvSpPr>
          <p:nvPr>
            <p:ph type="title"/>
          </p:nvPr>
        </p:nvSpPr>
        <p:spPr/>
        <p:txBody>
          <a:bodyPr/>
          <a:lstStyle/>
          <a:p>
            <a:r>
              <a:rPr lang="en-US"/>
              <a:t>Biology</a:t>
            </a:r>
          </a:p>
        </p:txBody>
      </p:sp>
      <p:pic>
        <p:nvPicPr>
          <p:cNvPr id="79885" name="Picture 13" descr="biobookcover"/>
          <p:cNvPicPr>
            <a:picLocks noChangeAspect="1" noChangeArrowheads="1"/>
          </p:cNvPicPr>
          <p:nvPr/>
        </p:nvPicPr>
        <p:blipFill>
          <a:blip r:embed="rId3" cstate="print"/>
          <a:srcRect t="2539"/>
          <a:stretch>
            <a:fillRect/>
          </a:stretch>
        </p:blipFill>
        <p:spPr bwMode="auto">
          <a:xfrm>
            <a:off x="2070100" y="450850"/>
            <a:ext cx="4903788" cy="585152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40068" name="Rectangle 4"/>
          <p:cNvSpPr>
            <a:spLocks noGrp="1" noChangeArrowheads="1"/>
          </p:cNvSpPr>
          <p:nvPr>
            <p:ph type="title"/>
          </p:nvPr>
        </p:nvSpPr>
        <p:spPr/>
        <p:txBody>
          <a:bodyPr/>
          <a:lstStyle/>
          <a:p>
            <a:r>
              <a:rPr lang="en-US"/>
              <a:t>Evolution of Reptiles</a:t>
            </a:r>
          </a:p>
        </p:txBody>
      </p:sp>
      <p:sp>
        <p:nvSpPr>
          <p:cNvPr id="1240069" name="Rectangle 5"/>
          <p:cNvSpPr>
            <a:spLocks noGrp="1" noChangeArrowheads="1"/>
          </p:cNvSpPr>
          <p:nvPr>
            <p:ph type="body" idx="1"/>
          </p:nvPr>
        </p:nvSpPr>
        <p:spPr/>
        <p:txBody>
          <a:bodyPr/>
          <a:lstStyle/>
          <a:p>
            <a:r>
              <a:rPr lang="en-US"/>
              <a:t>All of dinosaurs belonged to one of two major groups:</a:t>
            </a:r>
          </a:p>
          <a:p>
            <a:pPr lvl="2"/>
            <a:r>
              <a:rPr lang="en-US"/>
              <a:t> Ornithischia, or “bird-hipped” dinosaurs</a:t>
            </a:r>
          </a:p>
          <a:p>
            <a:pPr lvl="2"/>
            <a:r>
              <a:rPr lang="en-US"/>
              <a:t> Saurischia, or “lizard-hipped” dinosaurs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006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006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42116" name="Rectangle 4"/>
          <p:cNvSpPr>
            <a:spLocks noGrp="1" noChangeArrowheads="1"/>
          </p:cNvSpPr>
          <p:nvPr>
            <p:ph type="title"/>
          </p:nvPr>
        </p:nvSpPr>
        <p:spPr/>
        <p:txBody>
          <a:bodyPr/>
          <a:lstStyle/>
          <a:p>
            <a:r>
              <a:rPr lang="en-US"/>
              <a:t>Evolution of Reptiles</a:t>
            </a:r>
          </a:p>
        </p:txBody>
      </p:sp>
      <p:sp>
        <p:nvSpPr>
          <p:cNvPr id="1242117" name="Rectangle 5"/>
          <p:cNvSpPr>
            <a:spLocks noGrp="1" noChangeArrowheads="1"/>
          </p:cNvSpPr>
          <p:nvPr>
            <p:ph type="body" idx="1"/>
          </p:nvPr>
        </p:nvSpPr>
        <p:spPr/>
        <p:txBody>
          <a:bodyPr/>
          <a:lstStyle/>
          <a:p>
            <a:pPr lvl="1"/>
            <a:endParaRPr lang="en-US"/>
          </a:p>
          <a:p>
            <a:pPr lvl="2"/>
            <a:r>
              <a:rPr lang="en-US"/>
              <a:t>At the end of the Cretaceous, a mass extinction occurred that killed the dinosaurs as well as other plant and animal groups.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82963" name="Rectangle 19"/>
          <p:cNvSpPr>
            <a:spLocks noGrp="1" noChangeArrowheads="1"/>
          </p:cNvSpPr>
          <p:nvPr>
            <p:ph type="title"/>
          </p:nvPr>
        </p:nvSpPr>
        <p:spPr/>
        <p:txBody>
          <a:bodyPr/>
          <a:lstStyle/>
          <a:p>
            <a:r>
              <a:rPr lang="en-US"/>
              <a:t>Form and Function in Reptiles</a:t>
            </a:r>
          </a:p>
        </p:txBody>
      </p:sp>
      <p:sp>
        <p:nvSpPr>
          <p:cNvPr id="82964" name="Rectangle 20"/>
          <p:cNvSpPr>
            <a:spLocks noGrp="1" noChangeArrowheads="1"/>
          </p:cNvSpPr>
          <p:nvPr>
            <p:ph type="body" idx="1"/>
          </p:nvPr>
        </p:nvSpPr>
        <p:spPr/>
        <p:txBody>
          <a:bodyPr/>
          <a:lstStyle/>
          <a:p>
            <a:r>
              <a:rPr lang="en-US"/>
              <a:t>Form and Function in Reptiles</a:t>
            </a:r>
          </a:p>
          <a:p>
            <a:pPr lvl="1"/>
            <a:r>
              <a:rPr lang="en-US"/>
              <a:t>How are reptiles adapted to life on land?</a:t>
            </a:r>
          </a:p>
          <a:p>
            <a:pPr lvl="1"/>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29826" name="Rectangle 2"/>
          <p:cNvSpPr>
            <a:spLocks noGrp="1" noChangeArrowheads="1"/>
          </p:cNvSpPr>
          <p:nvPr>
            <p:ph type="title"/>
          </p:nvPr>
        </p:nvSpPr>
        <p:spPr/>
        <p:txBody>
          <a:bodyPr/>
          <a:lstStyle/>
          <a:p>
            <a:r>
              <a:rPr lang="en-US"/>
              <a:t>Form and Function in Reptiles</a:t>
            </a:r>
          </a:p>
        </p:txBody>
      </p:sp>
      <p:sp>
        <p:nvSpPr>
          <p:cNvPr id="1229827" name="Rectangle 3"/>
          <p:cNvSpPr>
            <a:spLocks noGrp="1" noChangeArrowheads="1"/>
          </p:cNvSpPr>
          <p:nvPr>
            <p:ph type="body" idx="1"/>
          </p:nvPr>
        </p:nvSpPr>
        <p:spPr>
          <a:noFill/>
        </p:spPr>
        <p:txBody>
          <a:bodyPr/>
          <a:lstStyle/>
          <a:p>
            <a:pPr lvl="2"/>
            <a:r>
              <a:rPr lang="en-US"/>
              <a:t>Tough, scaly skin and the ability to control body temperature are two adaptations to terrestrial life.</a:t>
            </a:r>
          </a:p>
          <a:p>
            <a:pPr lvl="1"/>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a:t>Copyright Pearson Prentice Hall</a:t>
            </a:r>
          </a:p>
        </p:txBody>
      </p:sp>
      <p:sp>
        <p:nvSpPr>
          <p:cNvPr id="1248258" name="Rectangle 2"/>
          <p:cNvSpPr>
            <a:spLocks noGrp="1" noChangeArrowheads="1"/>
          </p:cNvSpPr>
          <p:nvPr>
            <p:ph type="title"/>
          </p:nvPr>
        </p:nvSpPr>
        <p:spPr>
          <a:noFill/>
          <a:ln/>
        </p:spPr>
        <p:txBody>
          <a:bodyPr/>
          <a:lstStyle/>
          <a:p>
            <a:r>
              <a:rPr lang="en-US"/>
              <a:t>Form and Function in Reptiles</a:t>
            </a:r>
          </a:p>
        </p:txBody>
      </p:sp>
      <p:sp>
        <p:nvSpPr>
          <p:cNvPr id="1248259" name="Rectangle 3"/>
          <p:cNvSpPr>
            <a:spLocks noGrp="1" noChangeArrowheads="1"/>
          </p:cNvSpPr>
          <p:nvPr>
            <p:ph type="body" idx="1"/>
          </p:nvPr>
        </p:nvSpPr>
        <p:spPr>
          <a:xfrm>
            <a:off x="244475" y="88900"/>
            <a:ext cx="8899525" cy="5930900"/>
          </a:xfrm>
        </p:spPr>
        <p:txBody>
          <a:bodyPr/>
          <a:lstStyle/>
          <a:p>
            <a:pPr>
              <a:lnSpc>
                <a:spcPct val="90000"/>
              </a:lnSpc>
            </a:pPr>
            <a:endParaRPr lang="en-US"/>
          </a:p>
          <a:p>
            <a:pPr lvl="1">
              <a:lnSpc>
                <a:spcPct val="90000"/>
              </a:lnSpc>
            </a:pPr>
            <a:r>
              <a:rPr lang="en-US"/>
              <a:t>Adaptations that have contributed to the success of reptiles on land are:</a:t>
            </a:r>
          </a:p>
          <a:p>
            <a:pPr lvl="2">
              <a:lnSpc>
                <a:spcPct val="90000"/>
              </a:lnSpc>
            </a:pPr>
            <a:r>
              <a:rPr lang="en-US" b="1"/>
              <a:t>well-developed lungs</a:t>
            </a:r>
          </a:p>
          <a:p>
            <a:pPr lvl="2">
              <a:lnSpc>
                <a:spcPct val="90000"/>
              </a:lnSpc>
            </a:pPr>
            <a:r>
              <a:rPr lang="en-US" b="1"/>
              <a:t>a double-loop circulatory system</a:t>
            </a:r>
          </a:p>
          <a:p>
            <a:pPr lvl="2">
              <a:lnSpc>
                <a:spcPct val="90000"/>
              </a:lnSpc>
            </a:pPr>
            <a:r>
              <a:rPr lang="en-US" b="1"/>
              <a:t>a water-conserving excretory system</a:t>
            </a:r>
          </a:p>
          <a:p>
            <a:pPr lvl="2">
              <a:lnSpc>
                <a:spcPct val="90000"/>
              </a:lnSpc>
            </a:pPr>
            <a:r>
              <a:rPr lang="en-US" b="1"/>
              <a:t>strong limbs</a:t>
            </a:r>
          </a:p>
          <a:p>
            <a:pPr lvl="2">
              <a:lnSpc>
                <a:spcPct val="90000"/>
              </a:lnSpc>
            </a:pPr>
            <a:r>
              <a:rPr lang="en-US" b="1"/>
              <a:t>internal fertilization</a:t>
            </a:r>
          </a:p>
          <a:p>
            <a:pPr lvl="2">
              <a:lnSpc>
                <a:spcPct val="90000"/>
              </a:lnSpc>
            </a:pPr>
            <a:r>
              <a:rPr lang="en-US" b="1"/>
              <a:t>shelled, terrestrial eggs</a:t>
            </a:r>
          </a:p>
          <a:p>
            <a:pPr lvl="2">
              <a:lnSpc>
                <a:spcPct val="90000"/>
              </a:lnSpc>
            </a:pPr>
            <a:endParaRPr lang="en-US"/>
          </a:p>
        </p:txBody>
      </p:sp>
      <p:sp>
        <p:nvSpPr>
          <p:cNvPr id="1248260" name="Rectangle 4"/>
          <p:cNvSpPr>
            <a:spLocks noChangeArrowheads="1"/>
          </p:cNvSpPr>
          <p:nvPr/>
        </p:nvSpPr>
        <p:spPr bwMode="auto">
          <a:xfrm>
            <a:off x="508000" y="2263775"/>
            <a:ext cx="812800" cy="623888"/>
          </a:xfrm>
          <a:prstGeom prst="rect">
            <a:avLst/>
          </a:prstGeom>
          <a:solidFill>
            <a:schemeClr val="bg1"/>
          </a:solidFill>
          <a:ln w="9525">
            <a:noFill/>
            <a:miter lim="800000"/>
            <a:headEnd/>
            <a:tailEnd/>
          </a:ln>
          <a:effectLst/>
        </p:spPr>
        <p:txBody>
          <a:bodyPr wrap="none" anchor="ctr"/>
          <a:lstStyle/>
          <a:p>
            <a:endParaRPr lang="en-US"/>
          </a:p>
        </p:txBody>
      </p:sp>
      <p:pic>
        <p:nvPicPr>
          <p:cNvPr id="1248261" name="Picture 5" descr="key"/>
          <p:cNvPicPr>
            <a:picLocks noChangeAspect="1" noChangeArrowheads="1"/>
          </p:cNvPicPr>
          <p:nvPr/>
        </p:nvPicPr>
        <p:blipFill>
          <a:blip r:embed="rId3" cstate="print"/>
          <a:srcRect/>
          <a:stretch>
            <a:fillRect/>
          </a:stretch>
        </p:blipFill>
        <p:spPr bwMode="auto">
          <a:xfrm>
            <a:off x="622300" y="1392238"/>
            <a:ext cx="673100" cy="434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825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825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4825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4825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4825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4825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50306" name="Rectangle 2"/>
          <p:cNvSpPr>
            <a:spLocks noGrp="1" noChangeArrowheads="1"/>
          </p:cNvSpPr>
          <p:nvPr>
            <p:ph type="title"/>
          </p:nvPr>
        </p:nvSpPr>
        <p:spPr/>
        <p:txBody>
          <a:bodyPr/>
          <a:lstStyle/>
          <a:p>
            <a:r>
              <a:rPr lang="en-US"/>
              <a:t>Form and Function in Reptiles</a:t>
            </a:r>
          </a:p>
        </p:txBody>
      </p:sp>
      <p:sp>
        <p:nvSpPr>
          <p:cNvPr id="1250307" name="Rectangle 3"/>
          <p:cNvSpPr>
            <a:spLocks noGrp="1" noChangeArrowheads="1"/>
          </p:cNvSpPr>
          <p:nvPr>
            <p:ph type="body" idx="1"/>
          </p:nvPr>
        </p:nvSpPr>
        <p:spPr>
          <a:noFill/>
        </p:spPr>
        <p:txBody>
          <a:bodyPr/>
          <a:lstStyle/>
          <a:p>
            <a:pPr lvl="1">
              <a:lnSpc>
                <a:spcPct val="75000"/>
              </a:lnSpc>
            </a:pPr>
            <a:r>
              <a:rPr lang="en-US"/>
              <a:t>Body Temperature Control </a:t>
            </a:r>
          </a:p>
          <a:p>
            <a:pPr lvl="2">
              <a:lnSpc>
                <a:spcPct val="90000"/>
              </a:lnSpc>
            </a:pPr>
            <a:r>
              <a:rPr lang="en-US"/>
              <a:t>Reptiles are ectotherms.</a:t>
            </a:r>
          </a:p>
          <a:p>
            <a:pPr lvl="2">
              <a:lnSpc>
                <a:spcPct val="90000"/>
              </a:lnSpc>
            </a:pPr>
            <a:r>
              <a:rPr lang="en-US" b="1"/>
              <a:t>Ectotherms</a:t>
            </a:r>
            <a:r>
              <a:rPr lang="en-US"/>
              <a:t> are animals that rely on behavior to control body temperature. </a:t>
            </a:r>
          </a:p>
          <a:p>
            <a:pPr lvl="2">
              <a:lnSpc>
                <a:spcPct val="90000"/>
              </a:lnSpc>
            </a:pPr>
            <a:r>
              <a:rPr lang="en-US"/>
              <a:t>To warm up, they bask in the sun or stay under water at night. </a:t>
            </a:r>
          </a:p>
          <a:p>
            <a:pPr lvl="2">
              <a:lnSpc>
                <a:spcPct val="90000"/>
              </a:lnSpc>
            </a:pPr>
            <a:r>
              <a:rPr lang="en-US"/>
              <a:t>To cool down, they move to the shade or take shelter in underground burrows.</a:t>
            </a:r>
          </a:p>
          <a:p>
            <a:pPr lvl="1">
              <a:lnSpc>
                <a:spcPct val="75000"/>
              </a:lnSpc>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030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030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503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52354" name="Rectangle 2"/>
          <p:cNvSpPr>
            <a:spLocks noGrp="1" noChangeArrowheads="1"/>
          </p:cNvSpPr>
          <p:nvPr>
            <p:ph type="title"/>
          </p:nvPr>
        </p:nvSpPr>
        <p:spPr/>
        <p:txBody>
          <a:bodyPr/>
          <a:lstStyle/>
          <a:p>
            <a:r>
              <a:rPr lang="en-US"/>
              <a:t>Form and Function in Reptiles</a:t>
            </a:r>
          </a:p>
        </p:txBody>
      </p:sp>
      <p:sp>
        <p:nvSpPr>
          <p:cNvPr id="1252355" name="Rectangle 3"/>
          <p:cNvSpPr>
            <a:spLocks noGrp="1" noChangeArrowheads="1"/>
          </p:cNvSpPr>
          <p:nvPr>
            <p:ph type="body" idx="1"/>
          </p:nvPr>
        </p:nvSpPr>
        <p:spPr>
          <a:noFill/>
        </p:spPr>
        <p:txBody>
          <a:bodyPr/>
          <a:lstStyle/>
          <a:p>
            <a:pPr lvl="1"/>
            <a:r>
              <a:rPr lang="en-US"/>
              <a:t>Feeding </a:t>
            </a:r>
          </a:p>
          <a:p>
            <a:pPr lvl="2"/>
            <a:r>
              <a:rPr lang="en-US"/>
              <a:t>Reptiles eat a wide range of foods.</a:t>
            </a:r>
          </a:p>
          <a:p>
            <a:pPr lvl="3"/>
            <a:r>
              <a:rPr lang="en-US"/>
              <a:t>Iguanas eat plants. </a:t>
            </a:r>
          </a:p>
          <a:p>
            <a:pPr lvl="3"/>
            <a:r>
              <a:rPr lang="en-US"/>
              <a:t>Snakes eat small animals, bird eggs, or other snakes. </a:t>
            </a:r>
          </a:p>
          <a:p>
            <a:pPr lvl="3"/>
            <a:r>
              <a:rPr lang="en-US"/>
              <a:t>Crocodiles and alligators eat fish and land animals.</a:t>
            </a:r>
          </a:p>
          <a:p>
            <a:pPr lvl="3"/>
            <a:r>
              <a:rPr lang="en-US"/>
              <a:t>Chameleons eat insects.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235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235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5235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5235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54402" name="Rectangle 2"/>
          <p:cNvSpPr>
            <a:spLocks noGrp="1" noChangeArrowheads="1"/>
          </p:cNvSpPr>
          <p:nvPr>
            <p:ph type="title"/>
          </p:nvPr>
        </p:nvSpPr>
        <p:spPr/>
        <p:txBody>
          <a:bodyPr/>
          <a:lstStyle/>
          <a:p>
            <a:r>
              <a:rPr lang="en-US"/>
              <a:t>Form and Function in Reptiles</a:t>
            </a:r>
          </a:p>
        </p:txBody>
      </p:sp>
      <p:sp>
        <p:nvSpPr>
          <p:cNvPr id="1254403" name="Rectangle 3"/>
          <p:cNvSpPr>
            <a:spLocks noGrp="1" noChangeArrowheads="1"/>
          </p:cNvSpPr>
          <p:nvPr>
            <p:ph type="body" idx="1"/>
          </p:nvPr>
        </p:nvSpPr>
        <p:spPr>
          <a:noFill/>
        </p:spPr>
        <p:txBody>
          <a:bodyPr/>
          <a:lstStyle/>
          <a:p>
            <a:pPr lvl="1"/>
            <a:r>
              <a:rPr lang="en-US"/>
              <a:t>Respiration </a:t>
            </a:r>
          </a:p>
          <a:p>
            <a:pPr lvl="2"/>
            <a:r>
              <a:rPr lang="en-US"/>
              <a:t>Reptile lungs are spongy, allowing for a larger area of gas-exchange. </a:t>
            </a:r>
          </a:p>
          <a:p>
            <a:pPr lvl="2"/>
            <a:r>
              <a:rPr lang="en-US"/>
              <a:t>Many reptiles have muscles around the ribs that expand and collapse the chest cavity.</a:t>
            </a:r>
          </a:p>
          <a:p>
            <a:pPr lvl="2"/>
            <a:r>
              <a:rPr lang="en-US"/>
              <a:t>Most reptiles have two lungs, but certain species of snakes have just one lung.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440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44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56450" name="Rectangle 2"/>
          <p:cNvSpPr>
            <a:spLocks noGrp="1" noChangeArrowheads="1"/>
          </p:cNvSpPr>
          <p:nvPr>
            <p:ph type="title"/>
          </p:nvPr>
        </p:nvSpPr>
        <p:spPr/>
        <p:txBody>
          <a:bodyPr/>
          <a:lstStyle/>
          <a:p>
            <a:r>
              <a:rPr lang="en-US"/>
              <a:t>Form and Function in Reptiles</a:t>
            </a:r>
          </a:p>
        </p:txBody>
      </p:sp>
      <p:sp>
        <p:nvSpPr>
          <p:cNvPr id="1256451" name="Rectangle 3"/>
          <p:cNvSpPr>
            <a:spLocks noGrp="1" noChangeArrowheads="1"/>
          </p:cNvSpPr>
          <p:nvPr>
            <p:ph type="body" idx="1"/>
          </p:nvPr>
        </p:nvSpPr>
        <p:spPr>
          <a:noFill/>
        </p:spPr>
        <p:txBody>
          <a:bodyPr/>
          <a:lstStyle/>
          <a:p>
            <a:pPr lvl="1"/>
            <a:r>
              <a:rPr lang="en-US"/>
              <a:t>Circulation </a:t>
            </a:r>
          </a:p>
          <a:p>
            <a:pPr lvl="2"/>
            <a:r>
              <a:rPr lang="en-US"/>
              <a:t>Reptiles have a double-loop circulatory system:</a:t>
            </a:r>
          </a:p>
          <a:p>
            <a:pPr lvl="3"/>
            <a:r>
              <a:rPr lang="en-US"/>
              <a:t>One loop brings blood to and from the lungs. </a:t>
            </a:r>
          </a:p>
          <a:p>
            <a:pPr lvl="3"/>
            <a:r>
              <a:rPr lang="en-US"/>
              <a:t>One loop brings blood to and from the rest of the body.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645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64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ooter Placeholder 4"/>
          <p:cNvSpPr>
            <a:spLocks noGrp="1"/>
          </p:cNvSpPr>
          <p:nvPr>
            <p:ph type="ftr" sz="quarter" idx="11"/>
          </p:nvPr>
        </p:nvSpPr>
        <p:spPr/>
        <p:txBody>
          <a:bodyPr/>
          <a:lstStyle/>
          <a:p>
            <a:r>
              <a:rPr lang="en-US"/>
              <a:t>Copyright Pearson Prentice Hall</a:t>
            </a:r>
          </a:p>
        </p:txBody>
      </p:sp>
      <p:sp>
        <p:nvSpPr>
          <p:cNvPr id="1262597" name="Rectangle 5"/>
          <p:cNvSpPr>
            <a:spLocks noGrp="1" noChangeArrowheads="1"/>
          </p:cNvSpPr>
          <p:nvPr>
            <p:ph type="title"/>
          </p:nvPr>
        </p:nvSpPr>
        <p:spPr/>
        <p:txBody>
          <a:bodyPr/>
          <a:lstStyle/>
          <a:p>
            <a:r>
              <a:rPr lang="en-US"/>
              <a:t>Form and Function in Reptiles</a:t>
            </a:r>
          </a:p>
        </p:txBody>
      </p:sp>
      <p:pic>
        <p:nvPicPr>
          <p:cNvPr id="1262601" name="Picture 9" descr="p801b"/>
          <p:cNvPicPr>
            <a:picLocks noChangeAspect="1" noChangeArrowheads="1"/>
          </p:cNvPicPr>
          <p:nvPr/>
        </p:nvPicPr>
        <p:blipFill>
          <a:blip r:embed="rId3" cstate="print"/>
          <a:srcRect/>
          <a:stretch>
            <a:fillRect/>
          </a:stretch>
        </p:blipFill>
        <p:spPr bwMode="auto">
          <a:xfrm>
            <a:off x="271463" y="1903413"/>
            <a:ext cx="8601075" cy="3590925"/>
          </a:xfrm>
          <a:prstGeom prst="rect">
            <a:avLst/>
          </a:prstGeom>
          <a:noFill/>
        </p:spPr>
      </p:pic>
      <p:sp>
        <p:nvSpPr>
          <p:cNvPr id="1262602" name="Rectangle 10"/>
          <p:cNvSpPr>
            <a:spLocks noChangeArrowheads="1"/>
          </p:cNvSpPr>
          <p:nvPr/>
        </p:nvSpPr>
        <p:spPr bwMode="auto">
          <a:xfrm>
            <a:off x="5151438" y="1381125"/>
            <a:ext cx="538162" cy="18891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62603" name="Rectangle 11"/>
          <p:cNvSpPr>
            <a:spLocks noChangeArrowheads="1"/>
          </p:cNvSpPr>
          <p:nvPr/>
        </p:nvSpPr>
        <p:spPr bwMode="auto">
          <a:xfrm>
            <a:off x="7835900" y="1541463"/>
            <a:ext cx="538163" cy="18891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62604" name="Rectangle 12"/>
          <p:cNvSpPr>
            <a:spLocks noChangeArrowheads="1"/>
          </p:cNvSpPr>
          <p:nvPr/>
        </p:nvSpPr>
        <p:spPr bwMode="auto">
          <a:xfrm>
            <a:off x="3084513" y="5210175"/>
            <a:ext cx="538162" cy="18891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62605" name="Rectangle 13"/>
          <p:cNvSpPr>
            <a:spLocks noChangeArrowheads="1"/>
          </p:cNvSpPr>
          <p:nvPr/>
        </p:nvSpPr>
        <p:spPr bwMode="auto">
          <a:xfrm>
            <a:off x="1220788" y="5145088"/>
            <a:ext cx="598487" cy="32067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62606" name="Text Box 14"/>
          <p:cNvSpPr txBox="1">
            <a:spLocks noChangeArrowheads="1"/>
          </p:cNvSpPr>
          <p:nvPr/>
        </p:nvSpPr>
        <p:spPr bwMode="auto">
          <a:xfrm>
            <a:off x="1206500" y="1949450"/>
            <a:ext cx="955675" cy="366713"/>
          </a:xfrm>
          <a:prstGeom prst="rect">
            <a:avLst/>
          </a:prstGeom>
          <a:noFill/>
          <a:ln w="9525">
            <a:noFill/>
            <a:miter lim="800000"/>
            <a:headEnd/>
            <a:tailEnd/>
          </a:ln>
          <a:effectLst/>
        </p:spPr>
        <p:txBody>
          <a:bodyPr>
            <a:spAutoFit/>
          </a:bodyPr>
          <a:lstStyle/>
          <a:p>
            <a:pPr>
              <a:spcBef>
                <a:spcPct val="50000"/>
              </a:spcBef>
            </a:pPr>
            <a:r>
              <a:rPr lang="en-US" sz="1800" b="1"/>
              <a:t>Kidney </a:t>
            </a:r>
          </a:p>
        </p:txBody>
      </p:sp>
      <p:sp>
        <p:nvSpPr>
          <p:cNvPr id="1262607" name="Text Box 15"/>
          <p:cNvSpPr txBox="1">
            <a:spLocks noChangeArrowheads="1"/>
          </p:cNvSpPr>
          <p:nvPr/>
        </p:nvSpPr>
        <p:spPr bwMode="auto">
          <a:xfrm>
            <a:off x="5022850" y="1341438"/>
            <a:ext cx="862013" cy="366712"/>
          </a:xfrm>
          <a:prstGeom prst="rect">
            <a:avLst/>
          </a:prstGeom>
          <a:noFill/>
          <a:ln w="9525">
            <a:noFill/>
            <a:miter lim="800000"/>
            <a:headEnd/>
            <a:tailEnd/>
          </a:ln>
          <a:effectLst/>
        </p:spPr>
        <p:txBody>
          <a:bodyPr>
            <a:spAutoFit/>
          </a:bodyPr>
          <a:lstStyle/>
          <a:p>
            <a:pPr>
              <a:spcBef>
                <a:spcPct val="50000"/>
              </a:spcBef>
            </a:pPr>
            <a:r>
              <a:rPr lang="en-US" sz="1800" b="1"/>
              <a:t>Liver </a:t>
            </a:r>
          </a:p>
        </p:txBody>
      </p:sp>
      <p:sp>
        <p:nvSpPr>
          <p:cNvPr id="1262608" name="Text Box 16"/>
          <p:cNvSpPr txBox="1">
            <a:spLocks noChangeArrowheads="1"/>
          </p:cNvSpPr>
          <p:nvPr/>
        </p:nvSpPr>
        <p:spPr bwMode="auto">
          <a:xfrm>
            <a:off x="6418263" y="1533525"/>
            <a:ext cx="1987550" cy="366713"/>
          </a:xfrm>
          <a:prstGeom prst="rect">
            <a:avLst/>
          </a:prstGeom>
          <a:noFill/>
          <a:ln w="9525">
            <a:noFill/>
            <a:miter lim="800000"/>
            <a:headEnd/>
            <a:tailEnd/>
          </a:ln>
          <a:effectLst/>
        </p:spPr>
        <p:txBody>
          <a:bodyPr>
            <a:spAutoFit/>
          </a:bodyPr>
          <a:lstStyle/>
          <a:p>
            <a:pPr>
              <a:spcBef>
                <a:spcPct val="50000"/>
              </a:spcBef>
            </a:pPr>
            <a:r>
              <a:rPr lang="en-US" sz="1800" b="1"/>
              <a:t>Heart  </a:t>
            </a:r>
          </a:p>
        </p:txBody>
      </p:sp>
      <p:sp>
        <p:nvSpPr>
          <p:cNvPr id="1262609" name="Text Box 17"/>
          <p:cNvSpPr txBox="1">
            <a:spLocks noChangeArrowheads="1"/>
          </p:cNvSpPr>
          <p:nvPr/>
        </p:nvSpPr>
        <p:spPr bwMode="auto">
          <a:xfrm>
            <a:off x="0" y="2514600"/>
            <a:ext cx="1177925" cy="366713"/>
          </a:xfrm>
          <a:prstGeom prst="rect">
            <a:avLst/>
          </a:prstGeom>
          <a:noFill/>
          <a:ln w="9525">
            <a:noFill/>
            <a:miter lim="800000"/>
            <a:headEnd/>
            <a:tailEnd/>
          </a:ln>
          <a:effectLst/>
        </p:spPr>
        <p:txBody>
          <a:bodyPr>
            <a:spAutoFit/>
          </a:bodyPr>
          <a:lstStyle/>
          <a:p>
            <a:pPr>
              <a:spcBef>
                <a:spcPct val="50000"/>
              </a:spcBef>
            </a:pPr>
            <a:r>
              <a:rPr lang="en-US" sz="1800" b="1"/>
              <a:t>Cloaca    </a:t>
            </a:r>
          </a:p>
        </p:txBody>
      </p:sp>
      <p:sp>
        <p:nvSpPr>
          <p:cNvPr id="1262610" name="Text Box 18"/>
          <p:cNvSpPr txBox="1">
            <a:spLocks noChangeArrowheads="1"/>
          </p:cNvSpPr>
          <p:nvPr/>
        </p:nvSpPr>
        <p:spPr bwMode="auto">
          <a:xfrm>
            <a:off x="2063750" y="5029200"/>
            <a:ext cx="1214438" cy="366713"/>
          </a:xfrm>
          <a:prstGeom prst="rect">
            <a:avLst/>
          </a:prstGeom>
          <a:noFill/>
          <a:ln w="9525">
            <a:noFill/>
            <a:miter lim="800000"/>
            <a:headEnd/>
            <a:tailEnd/>
          </a:ln>
          <a:effectLst/>
        </p:spPr>
        <p:txBody>
          <a:bodyPr>
            <a:spAutoFit/>
          </a:bodyPr>
          <a:lstStyle/>
          <a:p>
            <a:pPr>
              <a:spcBef>
                <a:spcPct val="50000"/>
              </a:spcBef>
            </a:pPr>
            <a:r>
              <a:rPr lang="en-US" sz="1800" b="1"/>
              <a:t>Bladder    </a:t>
            </a:r>
          </a:p>
        </p:txBody>
      </p:sp>
      <p:sp>
        <p:nvSpPr>
          <p:cNvPr id="1262611" name="Text Box 19"/>
          <p:cNvSpPr txBox="1">
            <a:spLocks noChangeArrowheads="1"/>
          </p:cNvSpPr>
          <p:nvPr/>
        </p:nvSpPr>
        <p:spPr bwMode="auto">
          <a:xfrm>
            <a:off x="5505450" y="4800600"/>
            <a:ext cx="931863" cy="366713"/>
          </a:xfrm>
          <a:prstGeom prst="rect">
            <a:avLst/>
          </a:prstGeom>
          <a:noFill/>
          <a:ln w="9525">
            <a:noFill/>
            <a:miter lim="800000"/>
            <a:headEnd/>
            <a:tailEnd/>
          </a:ln>
          <a:effectLst/>
        </p:spPr>
        <p:txBody>
          <a:bodyPr>
            <a:spAutoFit/>
          </a:bodyPr>
          <a:lstStyle/>
          <a:p>
            <a:pPr>
              <a:spcBef>
                <a:spcPct val="50000"/>
              </a:spcBef>
            </a:pPr>
            <a:r>
              <a:rPr lang="en-US" sz="1800" b="1"/>
              <a:t>Lung   </a:t>
            </a:r>
          </a:p>
        </p:txBody>
      </p:sp>
      <p:sp>
        <p:nvSpPr>
          <p:cNvPr id="1262612" name="Text Box 20"/>
          <p:cNvSpPr txBox="1">
            <a:spLocks noChangeArrowheads="1"/>
          </p:cNvSpPr>
          <p:nvPr/>
        </p:nvSpPr>
        <p:spPr bwMode="auto">
          <a:xfrm>
            <a:off x="3551238" y="4821238"/>
            <a:ext cx="1319212" cy="641350"/>
          </a:xfrm>
          <a:prstGeom prst="rect">
            <a:avLst/>
          </a:prstGeom>
          <a:noFill/>
          <a:ln w="9525">
            <a:noFill/>
            <a:miter lim="800000"/>
            <a:headEnd/>
            <a:tailEnd/>
          </a:ln>
          <a:effectLst/>
        </p:spPr>
        <p:txBody>
          <a:bodyPr>
            <a:spAutoFit/>
          </a:bodyPr>
          <a:lstStyle/>
          <a:p>
            <a:pPr>
              <a:spcBef>
                <a:spcPct val="50000"/>
              </a:spcBef>
            </a:pPr>
            <a:r>
              <a:rPr lang="en-US" sz="1800" b="1"/>
              <a:t>Digestive tract   </a:t>
            </a:r>
          </a:p>
        </p:txBody>
      </p:sp>
      <p:sp>
        <p:nvSpPr>
          <p:cNvPr id="1262613" name="Line 21"/>
          <p:cNvSpPr>
            <a:spLocks noChangeShapeType="1"/>
          </p:cNvSpPr>
          <p:nvPr/>
        </p:nvSpPr>
        <p:spPr bwMode="auto">
          <a:xfrm>
            <a:off x="2111375" y="2192338"/>
            <a:ext cx="1023938" cy="1081087"/>
          </a:xfrm>
          <a:prstGeom prst="line">
            <a:avLst/>
          </a:prstGeom>
          <a:noFill/>
          <a:ln w="28575">
            <a:solidFill>
              <a:schemeClr val="tx1"/>
            </a:solidFill>
            <a:round/>
            <a:headEnd/>
            <a:tailEnd/>
          </a:ln>
          <a:effectLst/>
        </p:spPr>
        <p:txBody>
          <a:bodyPr/>
          <a:lstStyle/>
          <a:p>
            <a:endParaRPr lang="en-US"/>
          </a:p>
        </p:txBody>
      </p:sp>
      <p:sp>
        <p:nvSpPr>
          <p:cNvPr id="1262614" name="Line 22"/>
          <p:cNvSpPr>
            <a:spLocks noChangeShapeType="1"/>
          </p:cNvSpPr>
          <p:nvPr/>
        </p:nvSpPr>
        <p:spPr bwMode="auto">
          <a:xfrm flipH="1" flipV="1">
            <a:off x="971550" y="2744788"/>
            <a:ext cx="955675" cy="1116012"/>
          </a:xfrm>
          <a:prstGeom prst="line">
            <a:avLst/>
          </a:prstGeom>
          <a:noFill/>
          <a:ln w="28575">
            <a:solidFill>
              <a:schemeClr val="tx1"/>
            </a:solidFill>
            <a:round/>
            <a:headEnd/>
            <a:tailEnd/>
          </a:ln>
          <a:effectLst/>
        </p:spPr>
        <p:txBody>
          <a:bodyPr/>
          <a:lstStyle/>
          <a:p>
            <a:endParaRPr lang="en-US"/>
          </a:p>
        </p:txBody>
      </p:sp>
      <p:sp>
        <p:nvSpPr>
          <p:cNvPr id="1262615" name="Line 23"/>
          <p:cNvSpPr>
            <a:spLocks noChangeShapeType="1"/>
          </p:cNvSpPr>
          <p:nvPr/>
        </p:nvSpPr>
        <p:spPr bwMode="auto">
          <a:xfrm flipH="1">
            <a:off x="2698750" y="3932238"/>
            <a:ext cx="211138" cy="1125537"/>
          </a:xfrm>
          <a:prstGeom prst="line">
            <a:avLst/>
          </a:prstGeom>
          <a:noFill/>
          <a:ln w="28575">
            <a:solidFill>
              <a:schemeClr val="tx1"/>
            </a:solidFill>
            <a:round/>
            <a:headEnd/>
            <a:tailEnd/>
          </a:ln>
          <a:effectLst/>
        </p:spPr>
        <p:txBody>
          <a:bodyPr/>
          <a:lstStyle/>
          <a:p>
            <a:endParaRPr lang="en-US"/>
          </a:p>
        </p:txBody>
      </p:sp>
      <p:sp>
        <p:nvSpPr>
          <p:cNvPr id="1262616" name="Line 24"/>
          <p:cNvSpPr>
            <a:spLocks noChangeShapeType="1"/>
          </p:cNvSpPr>
          <p:nvPr/>
        </p:nvSpPr>
        <p:spPr bwMode="auto">
          <a:xfrm flipH="1">
            <a:off x="4202113" y="3814763"/>
            <a:ext cx="234950" cy="1079500"/>
          </a:xfrm>
          <a:prstGeom prst="line">
            <a:avLst/>
          </a:prstGeom>
          <a:noFill/>
          <a:ln w="28575">
            <a:solidFill>
              <a:schemeClr val="tx1"/>
            </a:solidFill>
            <a:round/>
            <a:headEnd/>
            <a:tailEnd/>
          </a:ln>
          <a:effectLst/>
        </p:spPr>
        <p:txBody>
          <a:bodyPr/>
          <a:lstStyle/>
          <a:p>
            <a:endParaRPr lang="en-US"/>
          </a:p>
        </p:txBody>
      </p:sp>
      <p:sp>
        <p:nvSpPr>
          <p:cNvPr id="1262617" name="Line 25"/>
          <p:cNvSpPr>
            <a:spLocks noChangeShapeType="1"/>
          </p:cNvSpPr>
          <p:nvPr/>
        </p:nvSpPr>
        <p:spPr bwMode="auto">
          <a:xfrm>
            <a:off x="5670550" y="4051300"/>
            <a:ext cx="246063" cy="779463"/>
          </a:xfrm>
          <a:prstGeom prst="line">
            <a:avLst/>
          </a:prstGeom>
          <a:noFill/>
          <a:ln w="28575">
            <a:solidFill>
              <a:schemeClr val="tx1"/>
            </a:solidFill>
            <a:round/>
            <a:headEnd/>
            <a:tailEnd/>
          </a:ln>
          <a:effectLst/>
        </p:spPr>
        <p:txBody>
          <a:bodyPr/>
          <a:lstStyle/>
          <a:p>
            <a:endParaRPr lang="en-US"/>
          </a:p>
        </p:txBody>
      </p:sp>
      <p:sp>
        <p:nvSpPr>
          <p:cNvPr id="1262618" name="Line 26"/>
          <p:cNvSpPr>
            <a:spLocks noChangeShapeType="1"/>
          </p:cNvSpPr>
          <p:nvPr/>
        </p:nvSpPr>
        <p:spPr bwMode="auto">
          <a:xfrm flipV="1">
            <a:off x="5783263" y="1855788"/>
            <a:ext cx="876300" cy="1706562"/>
          </a:xfrm>
          <a:prstGeom prst="line">
            <a:avLst/>
          </a:prstGeom>
          <a:noFill/>
          <a:ln w="28575">
            <a:solidFill>
              <a:schemeClr val="tx1"/>
            </a:solidFill>
            <a:round/>
            <a:headEnd/>
            <a:tailEnd/>
          </a:ln>
          <a:effectLst/>
        </p:spPr>
        <p:txBody>
          <a:bodyPr/>
          <a:lstStyle/>
          <a:p>
            <a:endParaRPr lang="en-US"/>
          </a:p>
        </p:txBody>
      </p:sp>
      <p:sp>
        <p:nvSpPr>
          <p:cNvPr id="1262619" name="Line 27"/>
          <p:cNvSpPr>
            <a:spLocks noChangeShapeType="1"/>
          </p:cNvSpPr>
          <p:nvPr/>
        </p:nvSpPr>
        <p:spPr bwMode="auto">
          <a:xfrm flipV="1">
            <a:off x="5151438" y="1711325"/>
            <a:ext cx="223837" cy="1563688"/>
          </a:xfrm>
          <a:prstGeom prst="line">
            <a:avLst/>
          </a:prstGeom>
          <a:noFill/>
          <a:ln w="2857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486410" name="Rectangle 10"/>
          <p:cNvSpPr>
            <a:spLocks noGrp="1" noChangeArrowheads="1"/>
          </p:cNvSpPr>
          <p:nvPr>
            <p:ph type="title"/>
          </p:nvPr>
        </p:nvSpPr>
        <p:spPr/>
        <p:txBody>
          <a:bodyPr/>
          <a:lstStyle/>
          <a:p>
            <a:r>
              <a:rPr lang="en-US"/>
              <a:t>31-1 Reptiles</a:t>
            </a:r>
          </a:p>
        </p:txBody>
      </p:sp>
      <p:pic>
        <p:nvPicPr>
          <p:cNvPr id="486412" name="Picture 12" descr="ch31_slide02"/>
          <p:cNvPicPr>
            <a:picLocks noChangeAspect="1" noChangeArrowheads="1"/>
          </p:cNvPicPr>
          <p:nvPr/>
        </p:nvPicPr>
        <p:blipFill>
          <a:blip r:embed="rId3" cstate="print"/>
          <a:srcRect/>
          <a:stretch>
            <a:fillRect/>
          </a:stretch>
        </p:blipFill>
        <p:spPr bwMode="auto">
          <a:xfrm>
            <a:off x="2166938" y="668338"/>
            <a:ext cx="4554537" cy="591185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64644" name="Rectangle 4"/>
          <p:cNvSpPr>
            <a:spLocks noGrp="1" noChangeArrowheads="1"/>
          </p:cNvSpPr>
          <p:nvPr>
            <p:ph type="title"/>
          </p:nvPr>
        </p:nvSpPr>
        <p:spPr/>
        <p:txBody>
          <a:bodyPr/>
          <a:lstStyle/>
          <a:p>
            <a:r>
              <a:rPr lang="en-US"/>
              <a:t>Form and Function in Reptiles</a:t>
            </a:r>
          </a:p>
        </p:txBody>
      </p:sp>
      <p:sp>
        <p:nvSpPr>
          <p:cNvPr id="1264645" name="Rectangle 5"/>
          <p:cNvSpPr>
            <a:spLocks noGrp="1" noChangeArrowheads="1"/>
          </p:cNvSpPr>
          <p:nvPr>
            <p:ph type="body" idx="1"/>
          </p:nvPr>
        </p:nvSpPr>
        <p:spPr/>
        <p:txBody>
          <a:bodyPr/>
          <a:lstStyle/>
          <a:p>
            <a:r>
              <a:rPr lang="en-US"/>
              <a:t>Reptile hearts have two atria and either one or two ventricles. </a:t>
            </a:r>
          </a:p>
          <a:p>
            <a:pPr lvl="2"/>
            <a:r>
              <a:rPr lang="en-US"/>
              <a:t>Most reptiles have one ventricle with a partial septum that separates oxygen-rich and oxygen-poor blood. </a:t>
            </a:r>
          </a:p>
          <a:p>
            <a:pPr lvl="2"/>
            <a:r>
              <a:rPr lang="en-US"/>
              <a:t>Crocodiles and alligators have two atria and two ventricles.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464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464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ooter Placeholder 4"/>
          <p:cNvSpPr>
            <a:spLocks noGrp="1"/>
          </p:cNvSpPr>
          <p:nvPr>
            <p:ph type="ftr" sz="quarter" idx="11"/>
          </p:nvPr>
        </p:nvSpPr>
        <p:spPr/>
        <p:txBody>
          <a:bodyPr/>
          <a:lstStyle/>
          <a:p>
            <a:r>
              <a:rPr lang="en-US"/>
              <a:t>Copyright Pearson Prentice Hall</a:t>
            </a:r>
          </a:p>
        </p:txBody>
      </p:sp>
      <p:pic>
        <p:nvPicPr>
          <p:cNvPr id="1260578" name="Picture 34" descr="p801b-to body"/>
          <p:cNvPicPr>
            <a:picLocks noChangeAspect="1" noChangeArrowheads="1"/>
          </p:cNvPicPr>
          <p:nvPr/>
        </p:nvPicPr>
        <p:blipFill>
          <a:blip r:embed="rId3" cstate="print"/>
          <a:srcRect/>
          <a:stretch>
            <a:fillRect/>
          </a:stretch>
        </p:blipFill>
        <p:spPr bwMode="auto">
          <a:xfrm>
            <a:off x="2625725" y="754063"/>
            <a:ext cx="2211388" cy="1128712"/>
          </a:xfrm>
          <a:prstGeom prst="rect">
            <a:avLst/>
          </a:prstGeom>
          <a:noFill/>
        </p:spPr>
      </p:pic>
      <p:sp>
        <p:nvSpPr>
          <p:cNvPr id="1260592" name="Rectangle 48"/>
          <p:cNvSpPr>
            <a:spLocks noGrp="1" noChangeArrowheads="1"/>
          </p:cNvSpPr>
          <p:nvPr>
            <p:ph type="title"/>
          </p:nvPr>
        </p:nvSpPr>
        <p:spPr/>
        <p:txBody>
          <a:bodyPr/>
          <a:lstStyle/>
          <a:p>
            <a:r>
              <a:rPr lang="en-US"/>
              <a:t>Form and Function in Reptiles</a:t>
            </a:r>
          </a:p>
        </p:txBody>
      </p:sp>
      <p:pic>
        <p:nvPicPr>
          <p:cNvPr id="1260569" name="Picture 25" descr="p801b-heart"/>
          <p:cNvPicPr>
            <a:picLocks noChangeAspect="1" noChangeArrowheads="1"/>
          </p:cNvPicPr>
          <p:nvPr/>
        </p:nvPicPr>
        <p:blipFill>
          <a:blip r:embed="rId4" cstate="print"/>
          <a:srcRect/>
          <a:stretch>
            <a:fillRect/>
          </a:stretch>
        </p:blipFill>
        <p:spPr bwMode="auto">
          <a:xfrm>
            <a:off x="2316163" y="1308100"/>
            <a:ext cx="4186237" cy="4491038"/>
          </a:xfrm>
          <a:prstGeom prst="rect">
            <a:avLst/>
          </a:prstGeom>
          <a:noFill/>
        </p:spPr>
      </p:pic>
      <p:sp>
        <p:nvSpPr>
          <p:cNvPr id="1260570" name="Text Box 26"/>
          <p:cNvSpPr txBox="1">
            <a:spLocks noChangeArrowheads="1"/>
          </p:cNvSpPr>
          <p:nvPr/>
        </p:nvSpPr>
        <p:spPr bwMode="auto">
          <a:xfrm>
            <a:off x="4960938" y="833438"/>
            <a:ext cx="1131887" cy="641350"/>
          </a:xfrm>
          <a:prstGeom prst="rect">
            <a:avLst/>
          </a:prstGeom>
          <a:noFill/>
          <a:ln w="28575">
            <a:noFill/>
            <a:miter lim="800000"/>
            <a:headEnd/>
            <a:tailEnd/>
          </a:ln>
          <a:effectLst/>
        </p:spPr>
        <p:txBody>
          <a:bodyPr>
            <a:spAutoFit/>
          </a:bodyPr>
          <a:lstStyle/>
          <a:p>
            <a:r>
              <a:rPr lang="en-US" sz="1800" b="1"/>
              <a:t>Right atrium</a:t>
            </a:r>
          </a:p>
        </p:txBody>
      </p:sp>
      <p:sp>
        <p:nvSpPr>
          <p:cNvPr id="1260571" name="Text Box 27"/>
          <p:cNvSpPr txBox="1">
            <a:spLocks noChangeArrowheads="1"/>
          </p:cNvSpPr>
          <p:nvPr/>
        </p:nvSpPr>
        <p:spPr bwMode="auto">
          <a:xfrm>
            <a:off x="6508750" y="2732088"/>
            <a:ext cx="1365250" cy="366712"/>
          </a:xfrm>
          <a:prstGeom prst="rect">
            <a:avLst/>
          </a:prstGeom>
          <a:noFill/>
          <a:ln w="28575">
            <a:noFill/>
            <a:miter lim="800000"/>
            <a:headEnd/>
            <a:tailEnd/>
          </a:ln>
          <a:effectLst/>
        </p:spPr>
        <p:txBody>
          <a:bodyPr wrap="none">
            <a:spAutoFit/>
          </a:bodyPr>
          <a:lstStyle/>
          <a:p>
            <a:r>
              <a:rPr lang="en-US" sz="1800" b="1"/>
              <a:t>Left atrium</a:t>
            </a:r>
          </a:p>
        </p:txBody>
      </p:sp>
      <p:sp>
        <p:nvSpPr>
          <p:cNvPr id="1260572" name="Text Box 28"/>
          <p:cNvSpPr txBox="1">
            <a:spLocks noChangeArrowheads="1"/>
          </p:cNvSpPr>
          <p:nvPr/>
        </p:nvSpPr>
        <p:spPr bwMode="auto">
          <a:xfrm>
            <a:off x="5627688" y="5183188"/>
            <a:ext cx="2317750" cy="366712"/>
          </a:xfrm>
          <a:prstGeom prst="rect">
            <a:avLst/>
          </a:prstGeom>
          <a:noFill/>
          <a:ln w="28575">
            <a:noFill/>
            <a:miter lim="800000"/>
            <a:headEnd/>
            <a:tailEnd/>
          </a:ln>
          <a:effectLst/>
        </p:spPr>
        <p:txBody>
          <a:bodyPr wrap="none">
            <a:spAutoFit/>
          </a:bodyPr>
          <a:lstStyle/>
          <a:p>
            <a:r>
              <a:rPr lang="en-US" sz="1800" b="1"/>
              <a:t>Incomplete division</a:t>
            </a:r>
          </a:p>
        </p:txBody>
      </p:sp>
      <p:sp>
        <p:nvSpPr>
          <p:cNvPr id="1260573" name="Text Box 29"/>
          <p:cNvSpPr txBox="1">
            <a:spLocks noChangeArrowheads="1"/>
          </p:cNvSpPr>
          <p:nvPr/>
        </p:nvSpPr>
        <p:spPr bwMode="auto">
          <a:xfrm>
            <a:off x="2544763" y="5487988"/>
            <a:ext cx="1149350" cy="366712"/>
          </a:xfrm>
          <a:prstGeom prst="rect">
            <a:avLst/>
          </a:prstGeom>
          <a:noFill/>
          <a:ln w="28575">
            <a:noFill/>
            <a:miter lim="800000"/>
            <a:headEnd/>
            <a:tailEnd/>
          </a:ln>
          <a:effectLst/>
        </p:spPr>
        <p:txBody>
          <a:bodyPr wrap="none">
            <a:spAutoFit/>
          </a:bodyPr>
          <a:lstStyle/>
          <a:p>
            <a:r>
              <a:rPr lang="en-US" sz="1800" b="1"/>
              <a:t>Ventricle</a:t>
            </a:r>
          </a:p>
        </p:txBody>
      </p:sp>
      <p:sp>
        <p:nvSpPr>
          <p:cNvPr id="1260574" name="Text Box 30"/>
          <p:cNvSpPr txBox="1">
            <a:spLocks noChangeArrowheads="1"/>
          </p:cNvSpPr>
          <p:nvPr/>
        </p:nvSpPr>
        <p:spPr bwMode="auto">
          <a:xfrm>
            <a:off x="1655763" y="3429000"/>
            <a:ext cx="1276350" cy="822325"/>
          </a:xfrm>
          <a:prstGeom prst="rect">
            <a:avLst/>
          </a:prstGeom>
          <a:noFill/>
          <a:ln w="28575">
            <a:noFill/>
            <a:miter lim="800000"/>
            <a:headEnd/>
            <a:tailEnd/>
          </a:ln>
          <a:effectLst/>
        </p:spPr>
        <p:txBody>
          <a:bodyPr>
            <a:spAutoFit/>
          </a:bodyPr>
          <a:lstStyle/>
          <a:p>
            <a:r>
              <a:rPr lang="en-US">
                <a:solidFill>
                  <a:srgbClr val="0000AC"/>
                </a:solidFill>
              </a:rPr>
              <a:t>From body</a:t>
            </a:r>
          </a:p>
        </p:txBody>
      </p:sp>
      <p:sp>
        <p:nvSpPr>
          <p:cNvPr id="1260575" name="Text Box 31"/>
          <p:cNvSpPr txBox="1">
            <a:spLocks noChangeArrowheads="1"/>
          </p:cNvSpPr>
          <p:nvPr/>
        </p:nvSpPr>
        <p:spPr bwMode="auto">
          <a:xfrm>
            <a:off x="1455738" y="1500188"/>
            <a:ext cx="1031875" cy="822325"/>
          </a:xfrm>
          <a:prstGeom prst="rect">
            <a:avLst/>
          </a:prstGeom>
          <a:noFill/>
          <a:ln w="28575">
            <a:noFill/>
            <a:miter lim="800000"/>
            <a:headEnd/>
            <a:tailEnd/>
          </a:ln>
          <a:effectLst/>
        </p:spPr>
        <p:txBody>
          <a:bodyPr>
            <a:spAutoFit/>
          </a:bodyPr>
          <a:lstStyle/>
          <a:p>
            <a:r>
              <a:rPr lang="en-US">
                <a:solidFill>
                  <a:srgbClr val="0000AC"/>
                </a:solidFill>
              </a:rPr>
              <a:t>To lungs</a:t>
            </a:r>
          </a:p>
        </p:txBody>
      </p:sp>
      <p:sp>
        <p:nvSpPr>
          <p:cNvPr id="1260576" name="Text Box 32"/>
          <p:cNvSpPr txBox="1">
            <a:spLocks noChangeArrowheads="1"/>
          </p:cNvSpPr>
          <p:nvPr/>
        </p:nvSpPr>
        <p:spPr bwMode="auto">
          <a:xfrm>
            <a:off x="3224213" y="635000"/>
            <a:ext cx="871537" cy="822325"/>
          </a:xfrm>
          <a:prstGeom prst="rect">
            <a:avLst/>
          </a:prstGeom>
          <a:noFill/>
          <a:ln w="28575">
            <a:noFill/>
            <a:miter lim="800000"/>
            <a:headEnd/>
            <a:tailEnd/>
          </a:ln>
          <a:effectLst/>
        </p:spPr>
        <p:txBody>
          <a:bodyPr>
            <a:spAutoFit/>
          </a:bodyPr>
          <a:lstStyle/>
          <a:p>
            <a:r>
              <a:rPr lang="en-US">
                <a:solidFill>
                  <a:srgbClr val="FF0000"/>
                </a:solidFill>
              </a:rPr>
              <a:t>To body</a:t>
            </a:r>
          </a:p>
        </p:txBody>
      </p:sp>
      <p:sp>
        <p:nvSpPr>
          <p:cNvPr id="1260577" name="Text Box 33"/>
          <p:cNvSpPr txBox="1">
            <a:spLocks noChangeArrowheads="1"/>
          </p:cNvSpPr>
          <p:nvPr/>
        </p:nvSpPr>
        <p:spPr bwMode="auto">
          <a:xfrm>
            <a:off x="6499225" y="828675"/>
            <a:ext cx="1158875" cy="822325"/>
          </a:xfrm>
          <a:prstGeom prst="rect">
            <a:avLst/>
          </a:prstGeom>
          <a:noFill/>
          <a:ln w="28575">
            <a:noFill/>
            <a:miter lim="800000"/>
            <a:headEnd/>
            <a:tailEnd/>
          </a:ln>
          <a:effectLst/>
        </p:spPr>
        <p:txBody>
          <a:bodyPr>
            <a:spAutoFit/>
          </a:bodyPr>
          <a:lstStyle/>
          <a:p>
            <a:r>
              <a:rPr lang="en-US">
                <a:solidFill>
                  <a:srgbClr val="FF0000"/>
                </a:solidFill>
              </a:rPr>
              <a:t>From lungs</a:t>
            </a:r>
          </a:p>
        </p:txBody>
      </p:sp>
      <p:pic>
        <p:nvPicPr>
          <p:cNvPr id="1260579" name="Picture 35" descr="p801b-to lungs"/>
          <p:cNvPicPr>
            <a:picLocks noChangeAspect="1" noChangeArrowheads="1"/>
          </p:cNvPicPr>
          <p:nvPr/>
        </p:nvPicPr>
        <p:blipFill>
          <a:blip r:embed="rId5" cstate="print"/>
          <a:srcRect/>
          <a:stretch>
            <a:fillRect/>
          </a:stretch>
        </p:blipFill>
        <p:spPr bwMode="auto">
          <a:xfrm>
            <a:off x="2076450" y="1611313"/>
            <a:ext cx="974725" cy="974725"/>
          </a:xfrm>
          <a:prstGeom prst="rect">
            <a:avLst/>
          </a:prstGeom>
          <a:noFill/>
        </p:spPr>
      </p:pic>
      <p:pic>
        <p:nvPicPr>
          <p:cNvPr id="1260580" name="Picture 36" descr="p801b-fr body"/>
          <p:cNvPicPr>
            <a:picLocks noChangeAspect="1" noChangeArrowheads="1"/>
          </p:cNvPicPr>
          <p:nvPr/>
        </p:nvPicPr>
        <p:blipFill>
          <a:blip r:embed="rId6" cstate="print"/>
          <a:srcRect/>
          <a:stretch>
            <a:fillRect/>
          </a:stretch>
        </p:blipFill>
        <p:spPr bwMode="auto">
          <a:xfrm>
            <a:off x="1793875" y="2908300"/>
            <a:ext cx="890588" cy="906463"/>
          </a:xfrm>
          <a:prstGeom prst="rect">
            <a:avLst/>
          </a:prstGeom>
          <a:noFill/>
        </p:spPr>
      </p:pic>
      <p:pic>
        <p:nvPicPr>
          <p:cNvPr id="1260581" name="Picture 37" descr="p801b-from lungs"/>
          <p:cNvPicPr>
            <a:picLocks noChangeAspect="1" noChangeArrowheads="1"/>
          </p:cNvPicPr>
          <p:nvPr/>
        </p:nvPicPr>
        <p:blipFill>
          <a:blip r:embed="rId7" cstate="print"/>
          <a:srcRect/>
          <a:stretch>
            <a:fillRect/>
          </a:stretch>
        </p:blipFill>
        <p:spPr bwMode="auto">
          <a:xfrm>
            <a:off x="5884863" y="952500"/>
            <a:ext cx="960437" cy="960438"/>
          </a:xfrm>
          <a:prstGeom prst="rect">
            <a:avLst/>
          </a:prstGeom>
          <a:noFill/>
        </p:spPr>
      </p:pic>
      <p:sp>
        <p:nvSpPr>
          <p:cNvPr id="1260582" name="Line 38"/>
          <p:cNvSpPr>
            <a:spLocks noChangeShapeType="1"/>
          </p:cNvSpPr>
          <p:nvPr/>
        </p:nvSpPr>
        <p:spPr bwMode="auto">
          <a:xfrm flipH="1">
            <a:off x="3646488" y="5029200"/>
            <a:ext cx="398462" cy="539750"/>
          </a:xfrm>
          <a:prstGeom prst="line">
            <a:avLst/>
          </a:prstGeom>
          <a:noFill/>
          <a:ln w="28575">
            <a:solidFill>
              <a:schemeClr val="tx1"/>
            </a:solidFill>
            <a:round/>
            <a:headEnd/>
            <a:tailEnd/>
          </a:ln>
          <a:effectLst/>
        </p:spPr>
        <p:txBody>
          <a:bodyPr/>
          <a:lstStyle/>
          <a:p>
            <a:endParaRPr lang="en-US"/>
          </a:p>
        </p:txBody>
      </p:sp>
      <p:sp>
        <p:nvSpPr>
          <p:cNvPr id="1260583" name="Line 39"/>
          <p:cNvSpPr>
            <a:spLocks noChangeShapeType="1"/>
          </p:cNvSpPr>
          <p:nvPr/>
        </p:nvSpPr>
        <p:spPr bwMode="auto">
          <a:xfrm>
            <a:off x="4806950" y="4408488"/>
            <a:ext cx="879475" cy="925512"/>
          </a:xfrm>
          <a:prstGeom prst="line">
            <a:avLst/>
          </a:prstGeom>
          <a:noFill/>
          <a:ln w="28575">
            <a:solidFill>
              <a:schemeClr val="tx1"/>
            </a:solidFill>
            <a:round/>
            <a:headEnd/>
            <a:tailEnd/>
          </a:ln>
          <a:effectLst/>
        </p:spPr>
        <p:txBody>
          <a:bodyPr/>
          <a:lstStyle/>
          <a:p>
            <a:endParaRPr lang="en-US"/>
          </a:p>
        </p:txBody>
      </p:sp>
      <p:sp>
        <p:nvSpPr>
          <p:cNvPr id="1260584" name="Line 40"/>
          <p:cNvSpPr>
            <a:spLocks noChangeShapeType="1"/>
          </p:cNvSpPr>
          <p:nvPr/>
        </p:nvSpPr>
        <p:spPr bwMode="auto">
          <a:xfrm>
            <a:off x="5815013" y="2919413"/>
            <a:ext cx="655637" cy="0"/>
          </a:xfrm>
          <a:prstGeom prst="line">
            <a:avLst/>
          </a:prstGeom>
          <a:noFill/>
          <a:ln w="28575">
            <a:solidFill>
              <a:schemeClr val="tx1"/>
            </a:solidFill>
            <a:round/>
            <a:headEnd/>
            <a:tailEnd/>
          </a:ln>
          <a:effectLst/>
        </p:spPr>
        <p:txBody>
          <a:bodyPr/>
          <a:lstStyle/>
          <a:p>
            <a:endParaRPr lang="en-US"/>
          </a:p>
        </p:txBody>
      </p:sp>
      <p:sp>
        <p:nvSpPr>
          <p:cNvPr id="1260585" name="Line 41"/>
          <p:cNvSpPr>
            <a:spLocks noChangeShapeType="1"/>
          </p:cNvSpPr>
          <p:nvPr/>
        </p:nvSpPr>
        <p:spPr bwMode="auto">
          <a:xfrm flipH="1">
            <a:off x="4994275" y="1466850"/>
            <a:ext cx="341313" cy="831850"/>
          </a:xfrm>
          <a:prstGeom prst="line">
            <a:avLst/>
          </a:prstGeom>
          <a:noFill/>
          <a:ln w="28575">
            <a:solidFill>
              <a:schemeClr val="tx1"/>
            </a:solidFill>
            <a:round/>
            <a:headEnd/>
            <a:tailEnd/>
          </a:ln>
          <a:effectLst/>
        </p:spPr>
        <p:txBody>
          <a:bodyPr/>
          <a:lstStyle/>
          <a:p>
            <a:endParaRPr lang="en-US"/>
          </a:p>
        </p:txBody>
      </p:sp>
      <p:pic>
        <p:nvPicPr>
          <p:cNvPr id="1260588" name="Picture 44" descr="p801b-arrow4"/>
          <p:cNvPicPr>
            <a:picLocks noChangeAspect="1" noChangeArrowheads="1"/>
          </p:cNvPicPr>
          <p:nvPr/>
        </p:nvPicPr>
        <p:blipFill>
          <a:blip r:embed="rId8" cstate="print"/>
          <a:srcRect/>
          <a:stretch>
            <a:fillRect/>
          </a:stretch>
        </p:blipFill>
        <p:spPr bwMode="auto">
          <a:xfrm>
            <a:off x="3783013" y="3211513"/>
            <a:ext cx="1033462" cy="525462"/>
          </a:xfrm>
          <a:prstGeom prst="rect">
            <a:avLst/>
          </a:prstGeom>
          <a:noFill/>
        </p:spPr>
      </p:pic>
      <p:pic>
        <p:nvPicPr>
          <p:cNvPr id="1260589" name="Picture 45" descr="p801b-arrrow1"/>
          <p:cNvPicPr>
            <a:picLocks noChangeAspect="1" noChangeArrowheads="1"/>
          </p:cNvPicPr>
          <p:nvPr/>
        </p:nvPicPr>
        <p:blipFill>
          <a:blip r:embed="rId9" cstate="print"/>
          <a:srcRect/>
          <a:stretch>
            <a:fillRect/>
          </a:stretch>
        </p:blipFill>
        <p:spPr bwMode="auto">
          <a:xfrm>
            <a:off x="4633913" y="2655888"/>
            <a:ext cx="265112" cy="671512"/>
          </a:xfrm>
          <a:prstGeom prst="rect">
            <a:avLst/>
          </a:prstGeom>
          <a:noFill/>
        </p:spPr>
      </p:pic>
      <p:pic>
        <p:nvPicPr>
          <p:cNvPr id="1260590" name="Picture 46" descr="p801b-arrow2"/>
          <p:cNvPicPr>
            <a:picLocks noChangeAspect="1" noChangeArrowheads="1"/>
          </p:cNvPicPr>
          <p:nvPr/>
        </p:nvPicPr>
        <p:blipFill>
          <a:blip r:embed="rId10" cstate="print"/>
          <a:srcRect/>
          <a:stretch>
            <a:fillRect/>
          </a:stretch>
        </p:blipFill>
        <p:spPr bwMode="auto">
          <a:xfrm>
            <a:off x="3540125" y="3594100"/>
            <a:ext cx="831850" cy="711200"/>
          </a:xfrm>
          <a:prstGeom prst="rect">
            <a:avLst/>
          </a:prstGeom>
          <a:noFill/>
        </p:spPr>
      </p:pic>
      <p:pic>
        <p:nvPicPr>
          <p:cNvPr id="1260591" name="Picture 47" descr="p801b-arrow3"/>
          <p:cNvPicPr>
            <a:picLocks noChangeAspect="1" noChangeArrowheads="1"/>
          </p:cNvPicPr>
          <p:nvPr/>
        </p:nvPicPr>
        <p:blipFill>
          <a:blip r:embed="rId11" cstate="print"/>
          <a:srcRect/>
          <a:stretch>
            <a:fillRect/>
          </a:stretch>
        </p:blipFill>
        <p:spPr bwMode="auto">
          <a:xfrm>
            <a:off x="5037138" y="2663825"/>
            <a:ext cx="557212" cy="13430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260580"/>
                                        </p:tgtEl>
                                        <p:attrNameLst>
                                          <p:attrName>style.visibility</p:attrName>
                                        </p:attrNameLst>
                                      </p:cBhvr>
                                      <p:to>
                                        <p:strVal val="visible"/>
                                      </p:to>
                                    </p:set>
                                    <p:animEffect transition="in" filter="wipe(down)">
                                      <p:cBhvr>
                                        <p:cTn id="7" dur="1000"/>
                                        <p:tgtEl>
                                          <p:spTgt spid="1260580"/>
                                        </p:tgtEl>
                                      </p:cBhvr>
                                    </p:animEffect>
                                  </p:childTnLst>
                                </p:cTn>
                              </p:par>
                            </p:childTnLst>
                          </p:cTn>
                        </p:par>
                        <p:par>
                          <p:cTn id="8" fill="hold">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12605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260589"/>
                                        </p:tgtEl>
                                        <p:attrNameLst>
                                          <p:attrName>style.visibility</p:attrName>
                                        </p:attrNameLst>
                                      </p:cBhvr>
                                      <p:to>
                                        <p:strVal val="visible"/>
                                      </p:to>
                                    </p:set>
                                    <p:animEffect transition="in" filter="wipe(up)">
                                      <p:cBhvr>
                                        <p:cTn id="15" dur="500"/>
                                        <p:tgtEl>
                                          <p:spTgt spid="1260589"/>
                                        </p:tgtEl>
                                      </p:cBhvr>
                                    </p:animEffect>
                                  </p:childTnLst>
                                </p:cTn>
                              </p:par>
                            </p:childTnLst>
                          </p:cTn>
                        </p:par>
                        <p:par>
                          <p:cTn id="16" fill="hold">
                            <p:stCondLst>
                              <p:cond delay="500"/>
                            </p:stCondLst>
                            <p:childTnLst>
                              <p:par>
                                <p:cTn id="17" presetID="22" presetClass="entr" presetSubtype="2" fill="hold" nodeType="afterEffect">
                                  <p:stCondLst>
                                    <p:cond delay="0"/>
                                  </p:stCondLst>
                                  <p:childTnLst>
                                    <p:set>
                                      <p:cBhvr>
                                        <p:cTn id="18" dur="1" fill="hold">
                                          <p:stCondLst>
                                            <p:cond delay="0"/>
                                          </p:stCondLst>
                                        </p:cTn>
                                        <p:tgtEl>
                                          <p:spTgt spid="1260590"/>
                                        </p:tgtEl>
                                        <p:attrNameLst>
                                          <p:attrName>style.visibility</p:attrName>
                                        </p:attrNameLst>
                                      </p:cBhvr>
                                      <p:to>
                                        <p:strVal val="visible"/>
                                      </p:to>
                                    </p:set>
                                    <p:animEffect transition="in" filter="wipe(right)">
                                      <p:cBhvr>
                                        <p:cTn id="19" dur="500"/>
                                        <p:tgtEl>
                                          <p:spTgt spid="1260590"/>
                                        </p:tgtEl>
                                      </p:cBhvr>
                                    </p:animEffect>
                                  </p:childTnLst>
                                </p:cTn>
                              </p:par>
                            </p:childTnLst>
                          </p:cTn>
                        </p:par>
                        <p:par>
                          <p:cTn id="20" fill="hold">
                            <p:stCondLst>
                              <p:cond delay="1000"/>
                            </p:stCondLst>
                            <p:childTnLst>
                              <p:par>
                                <p:cTn id="21" presetID="22" presetClass="entr" presetSubtype="2" fill="hold" nodeType="afterEffect">
                                  <p:stCondLst>
                                    <p:cond delay="0"/>
                                  </p:stCondLst>
                                  <p:childTnLst>
                                    <p:set>
                                      <p:cBhvr>
                                        <p:cTn id="22" dur="1" fill="hold">
                                          <p:stCondLst>
                                            <p:cond delay="0"/>
                                          </p:stCondLst>
                                        </p:cTn>
                                        <p:tgtEl>
                                          <p:spTgt spid="1260579"/>
                                        </p:tgtEl>
                                        <p:attrNameLst>
                                          <p:attrName>style.visibility</p:attrName>
                                        </p:attrNameLst>
                                      </p:cBhvr>
                                      <p:to>
                                        <p:strVal val="visible"/>
                                      </p:to>
                                    </p:set>
                                    <p:animEffect transition="in" filter="wipe(right)">
                                      <p:cBhvr>
                                        <p:cTn id="23" dur="1000"/>
                                        <p:tgtEl>
                                          <p:spTgt spid="1260579"/>
                                        </p:tgtEl>
                                      </p:cBhvr>
                                    </p:animEffect>
                                  </p:childTnLst>
                                </p:cTn>
                              </p:par>
                            </p:childTnLst>
                          </p:cTn>
                        </p:par>
                        <p:par>
                          <p:cTn id="24" fill="hold">
                            <p:stCondLst>
                              <p:cond delay="2000"/>
                            </p:stCondLst>
                            <p:childTnLst>
                              <p:par>
                                <p:cTn id="25" presetID="1" presetClass="entr" presetSubtype="0" fill="hold" grpId="0" nodeType="afterEffect">
                                  <p:stCondLst>
                                    <p:cond delay="0"/>
                                  </p:stCondLst>
                                  <p:childTnLst>
                                    <p:set>
                                      <p:cBhvr>
                                        <p:cTn id="26" dur="1" fill="hold">
                                          <p:stCondLst>
                                            <p:cond delay="0"/>
                                          </p:stCondLst>
                                        </p:cTn>
                                        <p:tgtEl>
                                          <p:spTgt spid="12605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1260581"/>
                                        </p:tgtEl>
                                        <p:attrNameLst>
                                          <p:attrName>style.visibility</p:attrName>
                                        </p:attrNameLst>
                                      </p:cBhvr>
                                      <p:to>
                                        <p:strVal val="visible"/>
                                      </p:to>
                                    </p:set>
                                    <p:animEffect transition="in" filter="wipe(right)">
                                      <p:cBhvr>
                                        <p:cTn id="31" dur="500"/>
                                        <p:tgtEl>
                                          <p:spTgt spid="1260581"/>
                                        </p:tgtEl>
                                      </p:cBhvr>
                                    </p:animEffect>
                                  </p:childTnLst>
                                </p:cTn>
                              </p:par>
                            </p:childTnLst>
                          </p:cTn>
                        </p:par>
                        <p:par>
                          <p:cTn id="32" fill="hold">
                            <p:stCondLst>
                              <p:cond delay="500"/>
                            </p:stCondLst>
                            <p:childTnLst>
                              <p:par>
                                <p:cTn id="33" presetID="1" presetClass="entr" presetSubtype="0" fill="hold" grpId="0" nodeType="afterEffect">
                                  <p:stCondLst>
                                    <p:cond delay="0"/>
                                  </p:stCondLst>
                                  <p:childTnLst>
                                    <p:set>
                                      <p:cBhvr>
                                        <p:cTn id="34" dur="1" fill="hold">
                                          <p:stCondLst>
                                            <p:cond delay="0"/>
                                          </p:stCondLst>
                                        </p:cTn>
                                        <p:tgtEl>
                                          <p:spTgt spid="126057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1260591"/>
                                        </p:tgtEl>
                                        <p:attrNameLst>
                                          <p:attrName>style.visibility</p:attrName>
                                        </p:attrNameLst>
                                      </p:cBhvr>
                                      <p:to>
                                        <p:strVal val="visible"/>
                                      </p:to>
                                    </p:set>
                                    <p:animEffect transition="in" filter="wipe(up)">
                                      <p:cBhvr>
                                        <p:cTn id="39" dur="1000"/>
                                        <p:tgtEl>
                                          <p:spTgt spid="1260591"/>
                                        </p:tgtEl>
                                      </p:cBhvr>
                                    </p:animEffect>
                                  </p:childTnLst>
                                </p:cTn>
                              </p:par>
                            </p:childTnLst>
                          </p:cTn>
                        </p:par>
                        <p:par>
                          <p:cTn id="40" fill="hold">
                            <p:stCondLst>
                              <p:cond delay="1000"/>
                            </p:stCondLst>
                            <p:childTnLst>
                              <p:par>
                                <p:cTn id="41" presetID="22" presetClass="entr" presetSubtype="2" fill="hold" nodeType="afterEffect">
                                  <p:stCondLst>
                                    <p:cond delay="0"/>
                                  </p:stCondLst>
                                  <p:childTnLst>
                                    <p:set>
                                      <p:cBhvr>
                                        <p:cTn id="42" dur="1" fill="hold">
                                          <p:stCondLst>
                                            <p:cond delay="0"/>
                                          </p:stCondLst>
                                        </p:cTn>
                                        <p:tgtEl>
                                          <p:spTgt spid="1260588"/>
                                        </p:tgtEl>
                                        <p:attrNameLst>
                                          <p:attrName>style.visibility</p:attrName>
                                        </p:attrNameLst>
                                      </p:cBhvr>
                                      <p:to>
                                        <p:strVal val="visible"/>
                                      </p:to>
                                    </p:set>
                                    <p:animEffect transition="in" filter="wipe(right)">
                                      <p:cBhvr>
                                        <p:cTn id="43" dur="1000"/>
                                        <p:tgtEl>
                                          <p:spTgt spid="1260588"/>
                                        </p:tgtEl>
                                      </p:cBhvr>
                                    </p:animEffect>
                                  </p:childTnLst>
                                </p:cTn>
                              </p:par>
                            </p:childTnLst>
                          </p:cTn>
                        </p:par>
                        <p:par>
                          <p:cTn id="44" fill="hold">
                            <p:stCondLst>
                              <p:cond delay="2000"/>
                            </p:stCondLst>
                            <p:childTnLst>
                              <p:par>
                                <p:cTn id="45" presetID="22" presetClass="entr" presetSubtype="4" fill="hold" nodeType="afterEffect">
                                  <p:stCondLst>
                                    <p:cond delay="0"/>
                                  </p:stCondLst>
                                  <p:childTnLst>
                                    <p:set>
                                      <p:cBhvr>
                                        <p:cTn id="46" dur="1" fill="hold">
                                          <p:stCondLst>
                                            <p:cond delay="0"/>
                                          </p:stCondLst>
                                        </p:cTn>
                                        <p:tgtEl>
                                          <p:spTgt spid="1260578"/>
                                        </p:tgtEl>
                                        <p:attrNameLst>
                                          <p:attrName>style.visibility</p:attrName>
                                        </p:attrNameLst>
                                      </p:cBhvr>
                                      <p:to>
                                        <p:strVal val="visible"/>
                                      </p:to>
                                    </p:set>
                                    <p:animEffect transition="in" filter="wipe(down)">
                                      <p:cBhvr>
                                        <p:cTn id="47" dur="1000"/>
                                        <p:tgtEl>
                                          <p:spTgt spid="1260578"/>
                                        </p:tgtEl>
                                      </p:cBhvr>
                                    </p:animEffect>
                                  </p:childTnLst>
                                </p:cTn>
                              </p:par>
                            </p:childTnLst>
                          </p:cTn>
                        </p:par>
                        <p:par>
                          <p:cTn id="48" fill="hold">
                            <p:stCondLst>
                              <p:cond delay="3000"/>
                            </p:stCondLst>
                            <p:childTnLst>
                              <p:par>
                                <p:cTn id="49" presetID="1" presetClass="entr" presetSubtype="0" fill="hold" grpId="0" nodeType="afterEffect">
                                  <p:stCondLst>
                                    <p:cond delay="0"/>
                                  </p:stCondLst>
                                  <p:childTnLst>
                                    <p:set>
                                      <p:cBhvr>
                                        <p:cTn id="50" dur="1" fill="hold">
                                          <p:stCondLst>
                                            <p:cond delay="0"/>
                                          </p:stCondLst>
                                        </p:cTn>
                                        <p:tgtEl>
                                          <p:spTgt spid="12605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0574" grpId="0"/>
      <p:bldP spid="1260575" grpId="0"/>
      <p:bldP spid="1260576" grpId="0"/>
      <p:bldP spid="126057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66690" name="Rectangle 2"/>
          <p:cNvSpPr>
            <a:spLocks noGrp="1" noChangeArrowheads="1"/>
          </p:cNvSpPr>
          <p:nvPr>
            <p:ph type="title"/>
          </p:nvPr>
        </p:nvSpPr>
        <p:spPr/>
        <p:txBody>
          <a:bodyPr/>
          <a:lstStyle/>
          <a:p>
            <a:r>
              <a:rPr lang="en-US"/>
              <a:t>Form and Function in Reptiles</a:t>
            </a:r>
          </a:p>
        </p:txBody>
      </p:sp>
      <p:sp>
        <p:nvSpPr>
          <p:cNvPr id="1266691" name="Rectangle 3"/>
          <p:cNvSpPr>
            <a:spLocks noGrp="1" noChangeArrowheads="1"/>
          </p:cNvSpPr>
          <p:nvPr>
            <p:ph type="body" idx="1"/>
          </p:nvPr>
        </p:nvSpPr>
        <p:spPr>
          <a:noFill/>
        </p:spPr>
        <p:txBody>
          <a:bodyPr/>
          <a:lstStyle/>
          <a:p>
            <a:pPr lvl="1"/>
            <a:r>
              <a:rPr lang="en-US"/>
              <a:t>Excretion </a:t>
            </a:r>
          </a:p>
          <a:p>
            <a:pPr lvl="2"/>
            <a:r>
              <a:rPr lang="en-US"/>
              <a:t>Urine is produced in the kidneys. </a:t>
            </a:r>
          </a:p>
          <a:p>
            <a:pPr lvl="3"/>
            <a:r>
              <a:rPr lang="en-US"/>
              <a:t>In some reptiles, urine flows in tubes directly into a cloaca. </a:t>
            </a:r>
          </a:p>
          <a:p>
            <a:pPr lvl="3"/>
            <a:r>
              <a:rPr lang="en-US"/>
              <a:t>In others, a bladder stores urine before it is expelled.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669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66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70791" name="Rectangle 1031"/>
          <p:cNvSpPr>
            <a:spLocks noGrp="1" noChangeArrowheads="1"/>
          </p:cNvSpPr>
          <p:nvPr>
            <p:ph type="title"/>
          </p:nvPr>
        </p:nvSpPr>
        <p:spPr/>
        <p:txBody>
          <a:bodyPr/>
          <a:lstStyle/>
          <a:p>
            <a:r>
              <a:rPr lang="en-US"/>
              <a:t>Form and Function in Reptiles</a:t>
            </a:r>
          </a:p>
        </p:txBody>
      </p:sp>
      <p:sp>
        <p:nvSpPr>
          <p:cNvPr id="1270792" name="Rectangle 1032"/>
          <p:cNvSpPr>
            <a:spLocks noGrp="1" noChangeArrowheads="1"/>
          </p:cNvSpPr>
          <p:nvPr>
            <p:ph type="body" idx="1"/>
          </p:nvPr>
        </p:nvSpPr>
        <p:spPr/>
        <p:txBody>
          <a:bodyPr/>
          <a:lstStyle/>
          <a:p>
            <a:r>
              <a:rPr lang="en-US"/>
              <a:t>Other reptiles convert ammonia into uric acid.</a:t>
            </a:r>
          </a:p>
          <a:p>
            <a:pPr lvl="2"/>
            <a:r>
              <a:rPr lang="en-US"/>
              <a:t>In the cloaca, urine is reduced to crystals of uric acid that form a pasty white solid. </a:t>
            </a:r>
          </a:p>
          <a:p>
            <a:pPr lvl="2"/>
            <a:r>
              <a:rPr lang="en-US"/>
              <a:t>By eliminating solid wastes, a reptile can conserve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079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7079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72834" name="Rectangle 2"/>
          <p:cNvSpPr>
            <a:spLocks noGrp="1" noChangeArrowheads="1"/>
          </p:cNvSpPr>
          <p:nvPr>
            <p:ph type="title"/>
          </p:nvPr>
        </p:nvSpPr>
        <p:spPr/>
        <p:txBody>
          <a:bodyPr/>
          <a:lstStyle/>
          <a:p>
            <a:r>
              <a:rPr lang="en-US"/>
              <a:t>Form and Function in Reptiles</a:t>
            </a:r>
          </a:p>
        </p:txBody>
      </p:sp>
      <p:sp>
        <p:nvSpPr>
          <p:cNvPr id="1272835" name="Rectangle 3"/>
          <p:cNvSpPr>
            <a:spLocks noGrp="1" noChangeArrowheads="1"/>
          </p:cNvSpPr>
          <p:nvPr>
            <p:ph type="body" idx="1"/>
          </p:nvPr>
        </p:nvSpPr>
        <p:spPr>
          <a:xfrm>
            <a:off x="273050" y="1095375"/>
            <a:ext cx="8547100" cy="5530850"/>
          </a:xfrm>
          <a:noFill/>
        </p:spPr>
        <p:txBody>
          <a:bodyPr/>
          <a:lstStyle/>
          <a:p>
            <a:pPr lvl="1">
              <a:lnSpc>
                <a:spcPct val="75000"/>
              </a:lnSpc>
            </a:pPr>
            <a:r>
              <a:rPr lang="en-US"/>
              <a:t>Response </a:t>
            </a:r>
          </a:p>
          <a:p>
            <a:pPr lvl="2">
              <a:lnSpc>
                <a:spcPct val="90000"/>
              </a:lnSpc>
            </a:pPr>
            <a:r>
              <a:rPr lang="en-US"/>
              <a:t>Reptilian brains are similar to amphibians. </a:t>
            </a:r>
          </a:p>
          <a:p>
            <a:pPr lvl="2">
              <a:lnSpc>
                <a:spcPct val="90000"/>
              </a:lnSpc>
            </a:pPr>
            <a:r>
              <a:rPr lang="en-US"/>
              <a:t>Their cerebrum and cerebellum are more developed than other parts of the brain.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28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35298" name="Rectangle 1026"/>
          <p:cNvSpPr>
            <a:spLocks noGrp="1" noChangeArrowheads="1"/>
          </p:cNvSpPr>
          <p:nvPr>
            <p:ph type="title"/>
          </p:nvPr>
        </p:nvSpPr>
        <p:spPr/>
        <p:txBody>
          <a:bodyPr/>
          <a:lstStyle/>
          <a:p>
            <a:r>
              <a:rPr lang="en-US"/>
              <a:t>Form and Function in Reptiles</a:t>
            </a:r>
          </a:p>
        </p:txBody>
      </p:sp>
      <p:sp>
        <p:nvSpPr>
          <p:cNvPr id="1335299" name="Rectangle 1027"/>
          <p:cNvSpPr>
            <a:spLocks noGrp="1" noChangeArrowheads="1"/>
          </p:cNvSpPr>
          <p:nvPr>
            <p:ph type="body" idx="1"/>
          </p:nvPr>
        </p:nvSpPr>
        <p:spPr>
          <a:xfrm>
            <a:off x="273050" y="1095375"/>
            <a:ext cx="8547100" cy="5530850"/>
          </a:xfrm>
          <a:noFill/>
        </p:spPr>
        <p:txBody>
          <a:bodyPr/>
          <a:lstStyle/>
          <a:p>
            <a:pPr lvl="1">
              <a:lnSpc>
                <a:spcPct val="90000"/>
              </a:lnSpc>
            </a:pPr>
            <a:r>
              <a:rPr lang="en-US"/>
              <a:t>Reptiles that are active in the day have complex eyes and see color well. </a:t>
            </a:r>
          </a:p>
          <a:p>
            <a:pPr lvl="1">
              <a:lnSpc>
                <a:spcPct val="90000"/>
              </a:lnSpc>
            </a:pPr>
            <a:r>
              <a:rPr lang="en-US"/>
              <a:t>Many snakes also have an extremely good sense of smell. </a:t>
            </a:r>
          </a:p>
          <a:p>
            <a:pPr lvl="1">
              <a:lnSpc>
                <a:spcPct val="90000"/>
              </a:lnSpc>
            </a:pPr>
            <a:r>
              <a:rPr lang="en-US"/>
              <a:t>Most reptiles have sensory organs in the mouth that detect chemicals when reptiles flick their tongues.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529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529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74884" name="Rectangle 4"/>
          <p:cNvSpPr>
            <a:spLocks noGrp="1" noChangeArrowheads="1"/>
          </p:cNvSpPr>
          <p:nvPr>
            <p:ph type="title"/>
          </p:nvPr>
        </p:nvSpPr>
        <p:spPr/>
        <p:txBody>
          <a:bodyPr/>
          <a:lstStyle/>
          <a:p>
            <a:r>
              <a:rPr lang="en-US"/>
              <a:t>Form and Function in Reptiles</a:t>
            </a:r>
          </a:p>
        </p:txBody>
      </p:sp>
      <p:sp>
        <p:nvSpPr>
          <p:cNvPr id="1274885" name="Rectangle 5"/>
          <p:cNvSpPr>
            <a:spLocks noGrp="1" noChangeArrowheads="1"/>
          </p:cNvSpPr>
          <p:nvPr>
            <p:ph type="body" idx="1"/>
          </p:nvPr>
        </p:nvSpPr>
        <p:spPr/>
        <p:txBody>
          <a:bodyPr/>
          <a:lstStyle/>
          <a:p>
            <a:r>
              <a:rPr lang="en-US"/>
              <a:t>Reptiles have simple ears with an external eardrum and a single bone that conducts sound to the inner ear. </a:t>
            </a:r>
          </a:p>
          <a:p>
            <a:r>
              <a:rPr lang="en-US"/>
              <a:t>Snakes can also pick up vibrations in the ground through bones in their skulls. </a:t>
            </a:r>
          </a:p>
          <a:p>
            <a:r>
              <a:rPr lang="en-US"/>
              <a:t>Some snakes can detect the body heat of their prey.</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488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7488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76930" name="Rectangle 2"/>
          <p:cNvSpPr>
            <a:spLocks noGrp="1" noChangeArrowheads="1"/>
          </p:cNvSpPr>
          <p:nvPr>
            <p:ph type="title"/>
          </p:nvPr>
        </p:nvSpPr>
        <p:spPr/>
        <p:txBody>
          <a:bodyPr/>
          <a:lstStyle/>
          <a:p>
            <a:r>
              <a:rPr lang="en-US"/>
              <a:t>Form and Function in Reptiles</a:t>
            </a:r>
          </a:p>
        </p:txBody>
      </p:sp>
      <p:sp>
        <p:nvSpPr>
          <p:cNvPr id="1276931" name="Rectangle 3"/>
          <p:cNvSpPr>
            <a:spLocks noGrp="1" noChangeArrowheads="1"/>
          </p:cNvSpPr>
          <p:nvPr>
            <p:ph type="body" idx="1"/>
          </p:nvPr>
        </p:nvSpPr>
        <p:spPr>
          <a:xfrm>
            <a:off x="273050" y="1095375"/>
            <a:ext cx="8547100" cy="4941888"/>
          </a:xfrm>
          <a:noFill/>
        </p:spPr>
        <p:txBody>
          <a:bodyPr/>
          <a:lstStyle/>
          <a:p>
            <a:pPr lvl="1"/>
            <a:r>
              <a:rPr lang="en-US"/>
              <a:t>Movement </a:t>
            </a:r>
          </a:p>
          <a:p>
            <a:pPr lvl="2"/>
            <a:r>
              <a:rPr lang="en-US"/>
              <a:t>Reptiles with legs have large strong limbs.</a:t>
            </a:r>
          </a:p>
          <a:p>
            <a:pPr lvl="2"/>
            <a:r>
              <a:rPr lang="en-US"/>
              <a:t>Some have legs that are rotated further under the body, enabling them to carry more body weight.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69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78980" name="Rectangle 4"/>
          <p:cNvSpPr>
            <a:spLocks noGrp="1" noChangeArrowheads="1"/>
          </p:cNvSpPr>
          <p:nvPr>
            <p:ph type="title"/>
          </p:nvPr>
        </p:nvSpPr>
        <p:spPr/>
        <p:txBody>
          <a:bodyPr/>
          <a:lstStyle/>
          <a:p>
            <a:r>
              <a:rPr lang="en-US"/>
              <a:t>Form and Function in Reptiles</a:t>
            </a:r>
          </a:p>
        </p:txBody>
      </p:sp>
      <p:sp>
        <p:nvSpPr>
          <p:cNvPr id="1278981" name="Rectangle 5"/>
          <p:cNvSpPr>
            <a:spLocks noGrp="1" noChangeArrowheads="1"/>
          </p:cNvSpPr>
          <p:nvPr>
            <p:ph type="body" idx="1"/>
          </p:nvPr>
        </p:nvSpPr>
        <p:spPr/>
        <p:txBody>
          <a:bodyPr/>
          <a:lstStyle/>
          <a:p>
            <a:r>
              <a:rPr lang="en-US"/>
              <a:t>The legs and feet of many aquatic turtles have developed into flippers.</a:t>
            </a:r>
          </a:p>
          <a:p>
            <a:r>
              <a:rPr lang="en-US"/>
              <a:t>Reptiles’ backbones help accomplish much of their movement.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898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81026" name="Rectangle 2"/>
          <p:cNvSpPr>
            <a:spLocks noGrp="1" noChangeArrowheads="1"/>
          </p:cNvSpPr>
          <p:nvPr>
            <p:ph type="title"/>
          </p:nvPr>
        </p:nvSpPr>
        <p:spPr/>
        <p:txBody>
          <a:bodyPr/>
          <a:lstStyle/>
          <a:p>
            <a:r>
              <a:rPr lang="en-US"/>
              <a:t>Form and Function in Reptiles</a:t>
            </a:r>
          </a:p>
        </p:txBody>
      </p:sp>
      <p:sp>
        <p:nvSpPr>
          <p:cNvPr id="1281027" name="Rectangle 3"/>
          <p:cNvSpPr>
            <a:spLocks noGrp="1" noChangeArrowheads="1"/>
          </p:cNvSpPr>
          <p:nvPr>
            <p:ph type="body" idx="1"/>
          </p:nvPr>
        </p:nvSpPr>
        <p:spPr>
          <a:xfrm>
            <a:off x="273050" y="1095375"/>
            <a:ext cx="8547100" cy="4941888"/>
          </a:xfrm>
          <a:noFill/>
        </p:spPr>
        <p:txBody>
          <a:bodyPr/>
          <a:lstStyle/>
          <a:p>
            <a:pPr lvl="1"/>
            <a:r>
              <a:rPr lang="en-US"/>
              <a:t>Reproduction </a:t>
            </a:r>
          </a:p>
          <a:p>
            <a:pPr lvl="2"/>
            <a:r>
              <a:rPr lang="en-US"/>
              <a:t>Most reptiles are oviparous, laying eggs that develop outside the mother’s body.</a:t>
            </a:r>
          </a:p>
          <a:p>
            <a:pPr lvl="2"/>
            <a:r>
              <a:rPr lang="en-US"/>
              <a:t>All reptiles reproduce by internal fertilization, in which the male deposits sperm inside the female’s cloaca.</a:t>
            </a:r>
          </a:p>
          <a:p>
            <a:pPr lvl="2"/>
            <a:r>
              <a:rPr lang="en-US"/>
              <a:t>After fertilization, the female’s reproductive system covers the embryo with several membranes and a leathery shell.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102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810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23682" name="Rectangle 2"/>
          <p:cNvSpPr>
            <a:spLocks noGrp="1" noChangeArrowheads="1"/>
          </p:cNvSpPr>
          <p:nvPr>
            <p:ph type="title"/>
          </p:nvPr>
        </p:nvSpPr>
        <p:spPr>
          <a:xfrm>
            <a:off x="3563938" y="0"/>
            <a:ext cx="4076700" cy="457200"/>
          </a:xfrm>
          <a:noFill/>
        </p:spPr>
        <p:txBody>
          <a:bodyPr/>
          <a:lstStyle/>
          <a:p>
            <a:r>
              <a:rPr lang="en-US"/>
              <a:t>What Is a Reptile?</a:t>
            </a:r>
          </a:p>
        </p:txBody>
      </p:sp>
      <p:sp>
        <p:nvSpPr>
          <p:cNvPr id="1223683" name="Rectangle 3"/>
          <p:cNvSpPr>
            <a:spLocks noGrp="1" noChangeArrowheads="1"/>
          </p:cNvSpPr>
          <p:nvPr>
            <p:ph type="body" idx="1"/>
          </p:nvPr>
        </p:nvSpPr>
        <p:spPr>
          <a:noFill/>
        </p:spPr>
        <p:txBody>
          <a:bodyPr/>
          <a:lstStyle/>
          <a:p>
            <a:endParaRPr lang="en-US"/>
          </a:p>
          <a:p>
            <a:pPr lvl="1"/>
            <a:r>
              <a:rPr lang="en-US"/>
              <a:t>What are the characteristics of reptiles?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83076" name="Rectangle 4"/>
          <p:cNvSpPr>
            <a:spLocks noGrp="1" noChangeArrowheads="1"/>
          </p:cNvSpPr>
          <p:nvPr>
            <p:ph type="title"/>
          </p:nvPr>
        </p:nvSpPr>
        <p:spPr/>
        <p:txBody>
          <a:bodyPr/>
          <a:lstStyle/>
          <a:p>
            <a:r>
              <a:rPr lang="en-US"/>
              <a:t>Form and Function in Reptiles</a:t>
            </a:r>
          </a:p>
        </p:txBody>
      </p:sp>
      <p:sp>
        <p:nvSpPr>
          <p:cNvPr id="1283077" name="Rectangle 5"/>
          <p:cNvSpPr>
            <a:spLocks noGrp="1" noChangeArrowheads="1"/>
          </p:cNvSpPr>
          <p:nvPr>
            <p:ph type="body" idx="1"/>
          </p:nvPr>
        </p:nvSpPr>
        <p:spPr/>
        <p:txBody>
          <a:bodyPr/>
          <a:lstStyle/>
          <a:p>
            <a:r>
              <a:rPr lang="en-US"/>
              <a:t>The shell and membranes protect the embryo and prevent the egg from drying out. </a:t>
            </a:r>
          </a:p>
          <a:p>
            <a:r>
              <a:rPr lang="en-US"/>
              <a:t>This type of egg, an </a:t>
            </a:r>
            <a:r>
              <a:rPr lang="en-US" b="1"/>
              <a:t>amniotic egg</a:t>
            </a:r>
            <a:r>
              <a:rPr lang="en-US"/>
              <a:t>, is one of the most important adaptations to life on land.</a:t>
            </a:r>
          </a:p>
          <a:p>
            <a:r>
              <a:rPr lang="en-US"/>
              <a:t>An amniotic egg has four membranes—the amnion, the yolk sac, the chorion, and the allantois.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307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8307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r>
              <a:rPr lang="en-US"/>
              <a:t>Copyright Pearson Prentice Hall</a:t>
            </a:r>
          </a:p>
        </p:txBody>
      </p:sp>
      <p:sp>
        <p:nvSpPr>
          <p:cNvPr id="1287173" name="Rectangle 5"/>
          <p:cNvSpPr>
            <a:spLocks noGrp="1" noChangeArrowheads="1"/>
          </p:cNvSpPr>
          <p:nvPr>
            <p:ph type="title"/>
          </p:nvPr>
        </p:nvSpPr>
        <p:spPr/>
        <p:txBody>
          <a:bodyPr/>
          <a:lstStyle/>
          <a:p>
            <a:r>
              <a:rPr lang="en-US"/>
              <a:t>Form and Function in Reptiles</a:t>
            </a:r>
          </a:p>
        </p:txBody>
      </p:sp>
      <p:sp>
        <p:nvSpPr>
          <p:cNvPr id="1287177" name="Rectangle 9"/>
          <p:cNvSpPr>
            <a:spLocks noChangeArrowheads="1"/>
          </p:cNvSpPr>
          <p:nvPr/>
        </p:nvSpPr>
        <p:spPr bwMode="auto">
          <a:xfrm>
            <a:off x="822325" y="1849438"/>
            <a:ext cx="2208213" cy="145097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87174" name="Rectangle 6"/>
          <p:cNvSpPr>
            <a:spLocks noGrp="1" noChangeArrowheads="1"/>
          </p:cNvSpPr>
          <p:nvPr>
            <p:ph type="body" idx="1"/>
          </p:nvPr>
        </p:nvSpPr>
        <p:spPr/>
        <p:txBody>
          <a:bodyPr/>
          <a:lstStyle/>
          <a:p>
            <a:r>
              <a:rPr lang="en-US"/>
              <a:t>The amnion is a fluid-filled sac that surrounds and cushions the developing embryo. </a:t>
            </a:r>
          </a:p>
        </p:txBody>
      </p:sp>
      <p:pic>
        <p:nvPicPr>
          <p:cNvPr id="1287181" name="Picture 13" descr="p803"/>
          <p:cNvPicPr>
            <a:picLocks noChangeAspect="1" noChangeArrowheads="1"/>
          </p:cNvPicPr>
          <p:nvPr/>
        </p:nvPicPr>
        <p:blipFill>
          <a:blip r:embed="rId3" cstate="print"/>
          <a:srcRect/>
          <a:stretch>
            <a:fillRect/>
          </a:stretch>
        </p:blipFill>
        <p:spPr bwMode="auto">
          <a:xfrm>
            <a:off x="2046288" y="3049588"/>
            <a:ext cx="4686300" cy="3309937"/>
          </a:xfrm>
          <a:prstGeom prst="rect">
            <a:avLst/>
          </a:prstGeom>
          <a:noFill/>
        </p:spPr>
      </p:pic>
      <p:sp>
        <p:nvSpPr>
          <p:cNvPr id="1287182" name="Text Box 14"/>
          <p:cNvSpPr txBox="1">
            <a:spLocks noChangeArrowheads="1"/>
          </p:cNvSpPr>
          <p:nvPr/>
        </p:nvSpPr>
        <p:spPr bwMode="auto">
          <a:xfrm>
            <a:off x="768350" y="3149600"/>
            <a:ext cx="1987550" cy="457200"/>
          </a:xfrm>
          <a:prstGeom prst="rect">
            <a:avLst/>
          </a:prstGeom>
          <a:noFill/>
          <a:ln w="9525">
            <a:noFill/>
            <a:miter lim="800000"/>
            <a:headEnd/>
            <a:tailEnd/>
          </a:ln>
          <a:effectLst/>
        </p:spPr>
        <p:txBody>
          <a:bodyPr>
            <a:spAutoFit/>
          </a:bodyPr>
          <a:lstStyle/>
          <a:p>
            <a:pPr>
              <a:spcBef>
                <a:spcPct val="50000"/>
              </a:spcBef>
            </a:pPr>
            <a:r>
              <a:rPr lang="en-US"/>
              <a:t>Amnion  </a:t>
            </a:r>
          </a:p>
        </p:txBody>
      </p:sp>
      <p:sp>
        <p:nvSpPr>
          <p:cNvPr id="1287183" name="Line 15"/>
          <p:cNvSpPr>
            <a:spLocks noChangeShapeType="1"/>
          </p:cNvSpPr>
          <p:nvPr/>
        </p:nvSpPr>
        <p:spPr bwMode="auto">
          <a:xfrm>
            <a:off x="1936750" y="3492500"/>
            <a:ext cx="1878013" cy="552450"/>
          </a:xfrm>
          <a:prstGeom prst="line">
            <a:avLst/>
          </a:prstGeom>
          <a:noFill/>
          <a:ln w="2857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89221" name="Rectangle 5"/>
          <p:cNvSpPr>
            <a:spLocks noGrp="1" noChangeArrowheads="1"/>
          </p:cNvSpPr>
          <p:nvPr>
            <p:ph type="title"/>
          </p:nvPr>
        </p:nvSpPr>
        <p:spPr/>
        <p:txBody>
          <a:bodyPr/>
          <a:lstStyle/>
          <a:p>
            <a:r>
              <a:rPr lang="en-US"/>
              <a:t>Form and Function in Reptiles</a:t>
            </a:r>
          </a:p>
        </p:txBody>
      </p:sp>
      <p:sp>
        <p:nvSpPr>
          <p:cNvPr id="1289222" name="Rectangle 6"/>
          <p:cNvSpPr>
            <a:spLocks noGrp="1" noChangeArrowheads="1"/>
          </p:cNvSpPr>
          <p:nvPr>
            <p:ph type="body" idx="1"/>
          </p:nvPr>
        </p:nvSpPr>
        <p:spPr/>
        <p:txBody>
          <a:bodyPr/>
          <a:lstStyle/>
          <a:p>
            <a:r>
              <a:rPr lang="en-US"/>
              <a:t>The chorion regulates the transport of oxygen and carbon dioxide between the surface of the egg and the embryo.</a:t>
            </a:r>
          </a:p>
        </p:txBody>
      </p:sp>
      <p:pic>
        <p:nvPicPr>
          <p:cNvPr id="1289229" name="Picture 13" descr="p803"/>
          <p:cNvPicPr>
            <a:picLocks noChangeAspect="1" noChangeArrowheads="1"/>
          </p:cNvPicPr>
          <p:nvPr/>
        </p:nvPicPr>
        <p:blipFill>
          <a:blip r:embed="rId3" cstate="print"/>
          <a:srcRect/>
          <a:stretch>
            <a:fillRect/>
          </a:stretch>
        </p:blipFill>
        <p:spPr bwMode="auto">
          <a:xfrm>
            <a:off x="2046288" y="3049588"/>
            <a:ext cx="4686300" cy="3309937"/>
          </a:xfrm>
          <a:prstGeom prst="rect">
            <a:avLst/>
          </a:prstGeom>
          <a:noFill/>
        </p:spPr>
      </p:pic>
      <p:sp>
        <p:nvSpPr>
          <p:cNvPr id="1289230" name="Text Box 14"/>
          <p:cNvSpPr txBox="1">
            <a:spLocks noChangeArrowheads="1"/>
          </p:cNvSpPr>
          <p:nvPr/>
        </p:nvSpPr>
        <p:spPr bwMode="auto">
          <a:xfrm>
            <a:off x="611188" y="4078288"/>
            <a:ext cx="1250950" cy="457200"/>
          </a:xfrm>
          <a:prstGeom prst="rect">
            <a:avLst/>
          </a:prstGeom>
          <a:noFill/>
          <a:ln w="28575">
            <a:noFill/>
            <a:miter lim="800000"/>
            <a:headEnd/>
            <a:tailEnd/>
          </a:ln>
          <a:effectLst/>
        </p:spPr>
        <p:txBody>
          <a:bodyPr wrap="none">
            <a:spAutoFit/>
          </a:bodyPr>
          <a:lstStyle/>
          <a:p>
            <a:r>
              <a:rPr lang="en-US"/>
              <a:t>Chorion</a:t>
            </a:r>
          </a:p>
        </p:txBody>
      </p:sp>
      <p:sp>
        <p:nvSpPr>
          <p:cNvPr id="1289231" name="Line 15"/>
          <p:cNvSpPr>
            <a:spLocks noChangeShapeType="1"/>
          </p:cNvSpPr>
          <p:nvPr/>
        </p:nvSpPr>
        <p:spPr bwMode="auto">
          <a:xfrm>
            <a:off x="1876425" y="4338638"/>
            <a:ext cx="1381125" cy="128587"/>
          </a:xfrm>
          <a:prstGeom prst="line">
            <a:avLst/>
          </a:prstGeom>
          <a:noFill/>
          <a:ln w="2857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4"/>
          <p:cNvSpPr>
            <a:spLocks noGrp="1"/>
          </p:cNvSpPr>
          <p:nvPr>
            <p:ph type="ftr" sz="quarter" idx="11"/>
          </p:nvPr>
        </p:nvSpPr>
        <p:spPr/>
        <p:txBody>
          <a:bodyPr/>
          <a:lstStyle/>
          <a:p>
            <a:r>
              <a:rPr lang="en-US"/>
              <a:t>Copyright Pearson Prentice Hall</a:t>
            </a:r>
          </a:p>
        </p:txBody>
      </p:sp>
      <p:sp>
        <p:nvSpPr>
          <p:cNvPr id="1291269" name="Rectangle 5"/>
          <p:cNvSpPr>
            <a:spLocks noGrp="1" noChangeArrowheads="1"/>
          </p:cNvSpPr>
          <p:nvPr>
            <p:ph type="title"/>
          </p:nvPr>
        </p:nvSpPr>
        <p:spPr/>
        <p:txBody>
          <a:bodyPr/>
          <a:lstStyle/>
          <a:p>
            <a:r>
              <a:rPr lang="en-US"/>
              <a:t>Form and Function in Reptiles</a:t>
            </a:r>
          </a:p>
        </p:txBody>
      </p:sp>
      <p:sp>
        <p:nvSpPr>
          <p:cNvPr id="1291270" name="Rectangle 6"/>
          <p:cNvSpPr>
            <a:spLocks noGrp="1" noChangeArrowheads="1"/>
          </p:cNvSpPr>
          <p:nvPr>
            <p:ph type="body" idx="1"/>
          </p:nvPr>
        </p:nvSpPr>
        <p:spPr/>
        <p:txBody>
          <a:bodyPr/>
          <a:lstStyle/>
          <a:p>
            <a:pPr>
              <a:spcBef>
                <a:spcPct val="50000"/>
              </a:spcBef>
              <a:spcAft>
                <a:spcPct val="0"/>
              </a:spcAft>
            </a:pPr>
            <a:r>
              <a:rPr lang="en-US"/>
              <a:t>The yolk sac contains the yolk that serves as a nutrient-rich food supply for the embryo. </a:t>
            </a:r>
            <a:endParaRPr lang="en-US" b="1"/>
          </a:p>
          <a:p>
            <a:endParaRPr lang="en-US"/>
          </a:p>
        </p:txBody>
      </p:sp>
      <p:sp>
        <p:nvSpPr>
          <p:cNvPr id="1291274" name="Rectangle 10"/>
          <p:cNvSpPr>
            <a:spLocks noChangeArrowheads="1"/>
          </p:cNvSpPr>
          <p:nvPr/>
        </p:nvSpPr>
        <p:spPr bwMode="auto">
          <a:xfrm>
            <a:off x="652463" y="4513263"/>
            <a:ext cx="1757362" cy="1379537"/>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91275" name="Rectangle 11"/>
          <p:cNvSpPr>
            <a:spLocks noChangeArrowheads="1"/>
          </p:cNvSpPr>
          <p:nvPr/>
        </p:nvSpPr>
        <p:spPr bwMode="auto">
          <a:xfrm>
            <a:off x="1225550" y="4941888"/>
            <a:ext cx="1757363" cy="1379537"/>
          </a:xfrm>
          <a:prstGeom prst="rect">
            <a:avLst/>
          </a:prstGeom>
          <a:solidFill>
            <a:schemeClr val="bg1"/>
          </a:solidFill>
          <a:ln w="9525">
            <a:solidFill>
              <a:schemeClr val="bg1"/>
            </a:solidFill>
            <a:miter lim="800000"/>
            <a:headEnd/>
            <a:tailEnd/>
          </a:ln>
          <a:effectLst/>
        </p:spPr>
        <p:txBody>
          <a:bodyPr wrap="none" anchor="ctr"/>
          <a:lstStyle/>
          <a:p>
            <a:endParaRPr lang="en-US"/>
          </a:p>
        </p:txBody>
      </p:sp>
      <p:pic>
        <p:nvPicPr>
          <p:cNvPr id="1291277" name="Picture 13" descr="p803"/>
          <p:cNvPicPr>
            <a:picLocks noChangeAspect="1" noChangeArrowheads="1"/>
          </p:cNvPicPr>
          <p:nvPr/>
        </p:nvPicPr>
        <p:blipFill>
          <a:blip r:embed="rId3" cstate="print"/>
          <a:srcRect/>
          <a:stretch>
            <a:fillRect/>
          </a:stretch>
        </p:blipFill>
        <p:spPr bwMode="auto">
          <a:xfrm>
            <a:off x="2046288" y="3049588"/>
            <a:ext cx="4686300" cy="3309937"/>
          </a:xfrm>
          <a:prstGeom prst="rect">
            <a:avLst/>
          </a:prstGeom>
          <a:noFill/>
        </p:spPr>
      </p:pic>
      <p:sp>
        <p:nvSpPr>
          <p:cNvPr id="1291278" name="Text Box 14"/>
          <p:cNvSpPr txBox="1">
            <a:spLocks noChangeArrowheads="1"/>
          </p:cNvSpPr>
          <p:nvPr/>
        </p:nvSpPr>
        <p:spPr bwMode="auto">
          <a:xfrm>
            <a:off x="354013" y="5349875"/>
            <a:ext cx="1987550" cy="457200"/>
          </a:xfrm>
          <a:prstGeom prst="rect">
            <a:avLst/>
          </a:prstGeom>
          <a:noFill/>
          <a:ln w="9525">
            <a:noFill/>
            <a:miter lim="800000"/>
            <a:headEnd/>
            <a:tailEnd/>
          </a:ln>
          <a:effectLst/>
        </p:spPr>
        <p:txBody>
          <a:bodyPr>
            <a:spAutoFit/>
          </a:bodyPr>
          <a:lstStyle/>
          <a:p>
            <a:pPr>
              <a:spcBef>
                <a:spcPct val="50000"/>
              </a:spcBef>
            </a:pPr>
            <a:r>
              <a:rPr lang="en-US"/>
              <a:t>Yolk sac   </a:t>
            </a:r>
          </a:p>
        </p:txBody>
      </p:sp>
      <p:sp>
        <p:nvSpPr>
          <p:cNvPr id="1291279" name="Line 15"/>
          <p:cNvSpPr>
            <a:spLocks noChangeShapeType="1"/>
          </p:cNvSpPr>
          <p:nvPr/>
        </p:nvSpPr>
        <p:spPr bwMode="auto">
          <a:xfrm flipH="1">
            <a:off x="1687513" y="5240338"/>
            <a:ext cx="2368550" cy="363537"/>
          </a:xfrm>
          <a:prstGeom prst="line">
            <a:avLst/>
          </a:prstGeom>
          <a:noFill/>
          <a:ln w="2857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93317" name="Rectangle 5"/>
          <p:cNvSpPr>
            <a:spLocks noGrp="1" noChangeArrowheads="1"/>
          </p:cNvSpPr>
          <p:nvPr>
            <p:ph type="title"/>
          </p:nvPr>
        </p:nvSpPr>
        <p:spPr/>
        <p:txBody>
          <a:bodyPr/>
          <a:lstStyle/>
          <a:p>
            <a:r>
              <a:rPr lang="en-US"/>
              <a:t>Form and Function in Reptiles</a:t>
            </a:r>
          </a:p>
        </p:txBody>
      </p:sp>
      <p:sp>
        <p:nvSpPr>
          <p:cNvPr id="1293318" name="Rectangle 6"/>
          <p:cNvSpPr>
            <a:spLocks noGrp="1" noChangeArrowheads="1"/>
          </p:cNvSpPr>
          <p:nvPr>
            <p:ph type="body" idx="1"/>
          </p:nvPr>
        </p:nvSpPr>
        <p:spPr/>
        <p:txBody>
          <a:bodyPr/>
          <a:lstStyle/>
          <a:p>
            <a:pPr>
              <a:spcBef>
                <a:spcPct val="50000"/>
              </a:spcBef>
              <a:spcAft>
                <a:spcPct val="0"/>
              </a:spcAft>
            </a:pPr>
            <a:r>
              <a:rPr lang="en-US"/>
              <a:t>The allantois stores the waste produced by the embryo. </a:t>
            </a:r>
          </a:p>
          <a:p>
            <a:endParaRPr lang="en-US"/>
          </a:p>
        </p:txBody>
      </p:sp>
      <p:pic>
        <p:nvPicPr>
          <p:cNvPr id="1293324" name="Picture 12" descr="p803"/>
          <p:cNvPicPr>
            <a:picLocks noChangeAspect="1" noChangeArrowheads="1"/>
          </p:cNvPicPr>
          <p:nvPr/>
        </p:nvPicPr>
        <p:blipFill>
          <a:blip r:embed="rId3" cstate="print"/>
          <a:srcRect/>
          <a:stretch>
            <a:fillRect/>
          </a:stretch>
        </p:blipFill>
        <p:spPr bwMode="auto">
          <a:xfrm>
            <a:off x="2046288" y="3049588"/>
            <a:ext cx="4686300" cy="3309937"/>
          </a:xfrm>
          <a:prstGeom prst="rect">
            <a:avLst/>
          </a:prstGeom>
          <a:noFill/>
        </p:spPr>
      </p:pic>
      <p:sp>
        <p:nvSpPr>
          <p:cNvPr id="1293325" name="Text Box 13"/>
          <p:cNvSpPr txBox="1">
            <a:spLocks noChangeArrowheads="1"/>
          </p:cNvSpPr>
          <p:nvPr/>
        </p:nvSpPr>
        <p:spPr bwMode="auto">
          <a:xfrm>
            <a:off x="6699250" y="2787650"/>
            <a:ext cx="1530350" cy="457200"/>
          </a:xfrm>
          <a:prstGeom prst="rect">
            <a:avLst/>
          </a:prstGeom>
          <a:noFill/>
          <a:ln w="9525">
            <a:noFill/>
            <a:miter lim="800000"/>
            <a:headEnd/>
            <a:tailEnd/>
          </a:ln>
          <a:effectLst/>
        </p:spPr>
        <p:txBody>
          <a:bodyPr>
            <a:spAutoFit/>
          </a:bodyPr>
          <a:lstStyle/>
          <a:p>
            <a:pPr>
              <a:spcBef>
                <a:spcPct val="50000"/>
              </a:spcBef>
            </a:pPr>
            <a:r>
              <a:rPr lang="en-US"/>
              <a:t>Allantois </a:t>
            </a:r>
          </a:p>
        </p:txBody>
      </p:sp>
      <p:sp>
        <p:nvSpPr>
          <p:cNvPr id="1293326" name="Line 14"/>
          <p:cNvSpPr>
            <a:spLocks noChangeShapeType="1"/>
          </p:cNvSpPr>
          <p:nvPr/>
        </p:nvSpPr>
        <p:spPr bwMode="auto">
          <a:xfrm flipV="1">
            <a:off x="5673725" y="3130550"/>
            <a:ext cx="1031875" cy="995363"/>
          </a:xfrm>
          <a:prstGeom prst="line">
            <a:avLst/>
          </a:prstGeom>
          <a:noFill/>
          <a:ln w="2857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44162" name="Rectangle 2"/>
          <p:cNvSpPr>
            <a:spLocks noGrp="1" noChangeArrowheads="1"/>
          </p:cNvSpPr>
          <p:nvPr>
            <p:ph type="title"/>
          </p:nvPr>
        </p:nvSpPr>
        <p:spPr>
          <a:xfrm>
            <a:off x="3563938" y="0"/>
            <a:ext cx="4076700" cy="457200"/>
          </a:xfrm>
          <a:noFill/>
        </p:spPr>
        <p:txBody>
          <a:bodyPr/>
          <a:lstStyle/>
          <a:p>
            <a:r>
              <a:rPr lang="en-US"/>
              <a:t>Groups of Reptiles</a:t>
            </a:r>
          </a:p>
        </p:txBody>
      </p:sp>
      <p:sp>
        <p:nvSpPr>
          <p:cNvPr id="1244163" name="Rectangle 3"/>
          <p:cNvSpPr>
            <a:spLocks noGrp="1" noChangeArrowheads="1"/>
          </p:cNvSpPr>
          <p:nvPr>
            <p:ph type="body" idx="1"/>
          </p:nvPr>
        </p:nvSpPr>
        <p:spPr>
          <a:noFill/>
        </p:spPr>
        <p:txBody>
          <a:bodyPr/>
          <a:lstStyle/>
          <a:p>
            <a:endParaRPr lang="en-US"/>
          </a:p>
          <a:p>
            <a:pPr lvl="1"/>
            <a:r>
              <a:rPr lang="en-US"/>
              <a:t>What are the four living orders of reptiles?</a:t>
            </a:r>
          </a:p>
          <a:p>
            <a:pPr lvl="1"/>
            <a:endParaRPr lang="en-US"/>
          </a:p>
          <a:p>
            <a:pPr lvl="1"/>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95362" name="Rectangle 2"/>
          <p:cNvSpPr>
            <a:spLocks noGrp="1" noChangeArrowheads="1"/>
          </p:cNvSpPr>
          <p:nvPr>
            <p:ph type="title"/>
          </p:nvPr>
        </p:nvSpPr>
        <p:spPr>
          <a:noFill/>
          <a:ln/>
        </p:spPr>
        <p:txBody>
          <a:bodyPr/>
          <a:lstStyle/>
          <a:p>
            <a:r>
              <a:rPr lang="en-US"/>
              <a:t>Groups of Reptiles</a:t>
            </a:r>
          </a:p>
        </p:txBody>
      </p:sp>
      <p:sp>
        <p:nvSpPr>
          <p:cNvPr id="1295363" name="Rectangle 3"/>
          <p:cNvSpPr>
            <a:spLocks noGrp="1" noChangeArrowheads="1"/>
          </p:cNvSpPr>
          <p:nvPr>
            <p:ph type="body" idx="1"/>
          </p:nvPr>
        </p:nvSpPr>
        <p:spPr/>
        <p:txBody>
          <a:bodyPr/>
          <a:lstStyle/>
          <a:p>
            <a:r>
              <a:rPr lang="en-US"/>
              <a:t>Groups of Reptiles</a:t>
            </a:r>
          </a:p>
          <a:p>
            <a:pPr lvl="1"/>
            <a:r>
              <a:rPr lang="en-US"/>
              <a:t>The four surviving groups of reptiles are:</a:t>
            </a:r>
          </a:p>
          <a:p>
            <a:pPr lvl="2"/>
            <a:r>
              <a:rPr lang="en-US" b="1"/>
              <a:t>lizards and snakes </a:t>
            </a:r>
          </a:p>
          <a:p>
            <a:pPr lvl="2"/>
            <a:r>
              <a:rPr lang="en-US" b="1"/>
              <a:t>crocodilians</a:t>
            </a:r>
          </a:p>
          <a:p>
            <a:pPr lvl="2"/>
            <a:r>
              <a:rPr lang="en-US" b="1"/>
              <a:t>turtles and tortoises</a:t>
            </a:r>
          </a:p>
          <a:p>
            <a:pPr lvl="2"/>
            <a:r>
              <a:rPr lang="en-US" b="1"/>
              <a:t>tuatara</a:t>
            </a:r>
          </a:p>
          <a:p>
            <a:pPr lvl="2">
              <a:buFontTx/>
              <a:buNone/>
            </a:pPr>
            <a:endParaRPr lang="en-US"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536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536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9536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953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97410" name="Rectangle 2"/>
          <p:cNvSpPr>
            <a:spLocks noGrp="1" noChangeArrowheads="1"/>
          </p:cNvSpPr>
          <p:nvPr>
            <p:ph type="title"/>
          </p:nvPr>
        </p:nvSpPr>
        <p:spPr/>
        <p:txBody>
          <a:bodyPr/>
          <a:lstStyle/>
          <a:p>
            <a:r>
              <a:rPr lang="en-US"/>
              <a:t>Groups of Reptiles</a:t>
            </a:r>
          </a:p>
        </p:txBody>
      </p:sp>
      <p:sp>
        <p:nvSpPr>
          <p:cNvPr id="1297411" name="Rectangle 3"/>
          <p:cNvSpPr>
            <a:spLocks noGrp="1" noChangeArrowheads="1"/>
          </p:cNvSpPr>
          <p:nvPr>
            <p:ph type="body" idx="1"/>
          </p:nvPr>
        </p:nvSpPr>
        <p:spPr>
          <a:xfrm>
            <a:off x="273050" y="1095375"/>
            <a:ext cx="8547100" cy="4941888"/>
          </a:xfrm>
          <a:noFill/>
        </p:spPr>
        <p:txBody>
          <a:bodyPr/>
          <a:lstStyle/>
          <a:p>
            <a:pPr lvl="1"/>
            <a:r>
              <a:rPr lang="en-US"/>
              <a:t>Lizards</a:t>
            </a:r>
          </a:p>
          <a:p>
            <a:pPr lvl="2"/>
            <a:r>
              <a:rPr lang="en-US"/>
              <a:t>Most lizards have four legs and clawed toes.</a:t>
            </a:r>
          </a:p>
          <a:p>
            <a:pPr lvl="2"/>
            <a:r>
              <a:rPr lang="en-US"/>
              <a:t>Most lizards have external ears and movable eyelids.</a:t>
            </a:r>
          </a:p>
          <a:p>
            <a:pPr lvl="2"/>
            <a:r>
              <a:rPr lang="en-US"/>
              <a:t>Some lizards have evolved into highly specialized forms.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741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74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99458" name="Rectangle 2"/>
          <p:cNvSpPr>
            <a:spLocks noGrp="1" noChangeArrowheads="1"/>
          </p:cNvSpPr>
          <p:nvPr>
            <p:ph type="title"/>
          </p:nvPr>
        </p:nvSpPr>
        <p:spPr/>
        <p:txBody>
          <a:bodyPr/>
          <a:lstStyle/>
          <a:p>
            <a:r>
              <a:rPr lang="en-US"/>
              <a:t>Groups of Reptiles</a:t>
            </a:r>
          </a:p>
        </p:txBody>
      </p:sp>
      <p:sp>
        <p:nvSpPr>
          <p:cNvPr id="1299459" name="Rectangle 3"/>
          <p:cNvSpPr>
            <a:spLocks noGrp="1" noChangeArrowheads="1"/>
          </p:cNvSpPr>
          <p:nvPr>
            <p:ph type="body" idx="1"/>
          </p:nvPr>
        </p:nvSpPr>
        <p:spPr>
          <a:xfrm>
            <a:off x="273050" y="1095375"/>
            <a:ext cx="8547100" cy="4941888"/>
          </a:xfrm>
          <a:noFill/>
        </p:spPr>
        <p:txBody>
          <a:bodyPr/>
          <a:lstStyle/>
          <a:p>
            <a:pPr lvl="1"/>
            <a:r>
              <a:rPr lang="en-US"/>
              <a:t>Snakes</a:t>
            </a:r>
          </a:p>
          <a:p>
            <a:pPr lvl="2"/>
            <a:r>
              <a:rPr lang="en-US"/>
              <a:t>Snakes have no legs.</a:t>
            </a:r>
          </a:p>
          <a:p>
            <a:pPr lvl="2"/>
            <a:r>
              <a:rPr lang="en-US"/>
              <a:t>Snakes have immovable eyelids and no external ear openings.</a:t>
            </a:r>
          </a:p>
          <a:p>
            <a:pPr lvl="2"/>
            <a:r>
              <a:rPr lang="en-US"/>
              <a:t>Snakes are efficient predators.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945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94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1506" name="Rectangle 2"/>
          <p:cNvSpPr>
            <a:spLocks noGrp="1" noChangeArrowheads="1"/>
          </p:cNvSpPr>
          <p:nvPr>
            <p:ph type="title"/>
          </p:nvPr>
        </p:nvSpPr>
        <p:spPr/>
        <p:txBody>
          <a:bodyPr/>
          <a:lstStyle/>
          <a:p>
            <a:r>
              <a:rPr lang="en-US"/>
              <a:t>Groups of Reptiles</a:t>
            </a:r>
          </a:p>
        </p:txBody>
      </p:sp>
      <p:sp>
        <p:nvSpPr>
          <p:cNvPr id="1301507" name="Rectangle 3"/>
          <p:cNvSpPr>
            <a:spLocks noGrp="1" noChangeArrowheads="1"/>
          </p:cNvSpPr>
          <p:nvPr>
            <p:ph type="body" idx="1"/>
          </p:nvPr>
        </p:nvSpPr>
        <p:spPr>
          <a:xfrm>
            <a:off x="273050" y="1095375"/>
            <a:ext cx="8547100" cy="4941888"/>
          </a:xfrm>
          <a:noFill/>
        </p:spPr>
        <p:txBody>
          <a:bodyPr/>
          <a:lstStyle/>
          <a:p>
            <a:pPr lvl="1"/>
            <a:r>
              <a:rPr lang="en-US"/>
              <a:t>Crocodilians</a:t>
            </a:r>
          </a:p>
          <a:p>
            <a:pPr lvl="2"/>
            <a:r>
              <a:rPr lang="en-US"/>
              <a:t>Crocodilians have long, broad snouts and a squat appearance. </a:t>
            </a:r>
          </a:p>
          <a:p>
            <a:pPr lvl="2"/>
            <a:r>
              <a:rPr lang="en-US"/>
              <a:t>They prey on animals such as fishes, deer, and even humans. </a:t>
            </a:r>
          </a:p>
          <a:p>
            <a:pPr lvl="2"/>
            <a:r>
              <a:rPr lang="en-US"/>
              <a:t>Females guard their eggs from predators and watch over their young after the eggs hatch.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150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15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25730" name="Rectangle 2"/>
          <p:cNvSpPr>
            <a:spLocks noGrp="1" noChangeArrowheads="1"/>
          </p:cNvSpPr>
          <p:nvPr>
            <p:ph type="title"/>
          </p:nvPr>
        </p:nvSpPr>
        <p:spPr>
          <a:noFill/>
          <a:ln/>
        </p:spPr>
        <p:txBody>
          <a:bodyPr/>
          <a:lstStyle/>
          <a:p>
            <a:r>
              <a:rPr lang="en-US"/>
              <a:t>What Is a Reptile?</a:t>
            </a:r>
          </a:p>
        </p:txBody>
      </p:sp>
      <p:sp>
        <p:nvSpPr>
          <p:cNvPr id="1225731" name="Rectangle 3"/>
          <p:cNvSpPr>
            <a:spLocks noGrp="1" noChangeArrowheads="1"/>
          </p:cNvSpPr>
          <p:nvPr>
            <p:ph type="body" idx="1"/>
          </p:nvPr>
        </p:nvSpPr>
        <p:spPr/>
        <p:txBody>
          <a:bodyPr/>
          <a:lstStyle/>
          <a:p>
            <a:r>
              <a:rPr lang="en-US"/>
              <a:t>What Is a Reptile?</a:t>
            </a:r>
          </a:p>
          <a:p>
            <a:pPr lvl="1"/>
            <a:r>
              <a:rPr lang="en-US"/>
              <a:t>A reptile is a vertebrate that has dry, scaly skin, lungs, and terrestrial eggs with several membranes.</a:t>
            </a:r>
          </a:p>
          <a:p>
            <a:pPr lvl="1"/>
            <a:r>
              <a:rPr lang="en-US" b="0"/>
              <a:t>These characteristics enable reptiles to live their entire lives out of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57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3556" name="Rectangle 4"/>
          <p:cNvSpPr>
            <a:spLocks noGrp="1" noChangeArrowheads="1"/>
          </p:cNvSpPr>
          <p:nvPr>
            <p:ph type="title"/>
          </p:nvPr>
        </p:nvSpPr>
        <p:spPr/>
        <p:txBody>
          <a:bodyPr/>
          <a:lstStyle/>
          <a:p>
            <a:r>
              <a:rPr lang="en-US"/>
              <a:t>Evolution of Reptiles</a:t>
            </a:r>
          </a:p>
        </p:txBody>
      </p:sp>
      <p:sp>
        <p:nvSpPr>
          <p:cNvPr id="1303557" name="Rectangle 5"/>
          <p:cNvSpPr>
            <a:spLocks noGrp="1" noChangeArrowheads="1"/>
          </p:cNvSpPr>
          <p:nvPr>
            <p:ph type="body" idx="1"/>
          </p:nvPr>
        </p:nvSpPr>
        <p:spPr/>
        <p:txBody>
          <a:bodyPr/>
          <a:lstStyle/>
          <a:p>
            <a:r>
              <a:rPr lang="en-US"/>
              <a:t>Crocodilians live only where it is warm year-round. </a:t>
            </a:r>
          </a:p>
          <a:p>
            <a:r>
              <a:rPr lang="en-US"/>
              <a:t>Alligators and caimans live only in fresh water and are found almost exclusively in North and South America. </a:t>
            </a:r>
          </a:p>
          <a:p>
            <a:r>
              <a:rPr lang="en-US"/>
              <a:t>Crocodiles live in either fresh or salt water and are native to Africa, India, and Southeast Asia.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355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355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5602" name="Rectangle 2"/>
          <p:cNvSpPr>
            <a:spLocks noGrp="1" noChangeArrowheads="1"/>
          </p:cNvSpPr>
          <p:nvPr>
            <p:ph type="title"/>
          </p:nvPr>
        </p:nvSpPr>
        <p:spPr/>
        <p:txBody>
          <a:bodyPr/>
          <a:lstStyle/>
          <a:p>
            <a:r>
              <a:rPr lang="en-US"/>
              <a:t>Groups of Reptiles</a:t>
            </a:r>
          </a:p>
        </p:txBody>
      </p:sp>
      <p:sp>
        <p:nvSpPr>
          <p:cNvPr id="1305603" name="Rectangle 3"/>
          <p:cNvSpPr>
            <a:spLocks noGrp="1" noChangeArrowheads="1"/>
          </p:cNvSpPr>
          <p:nvPr>
            <p:ph type="body" idx="1"/>
          </p:nvPr>
        </p:nvSpPr>
        <p:spPr>
          <a:xfrm>
            <a:off x="273050" y="1109663"/>
            <a:ext cx="8547100" cy="4941887"/>
          </a:xfrm>
          <a:noFill/>
        </p:spPr>
        <p:txBody>
          <a:bodyPr/>
          <a:lstStyle/>
          <a:p>
            <a:pPr lvl="1"/>
            <a:r>
              <a:rPr lang="en-US"/>
              <a:t>Turtles and Tortoises</a:t>
            </a:r>
          </a:p>
          <a:p>
            <a:pPr lvl="2"/>
            <a:r>
              <a:rPr lang="en-US" i="1"/>
              <a:t>Turtles</a:t>
            </a:r>
            <a:r>
              <a:rPr lang="en-US"/>
              <a:t> live in water.</a:t>
            </a:r>
          </a:p>
          <a:p>
            <a:pPr lvl="2"/>
            <a:r>
              <a:rPr lang="en-US" i="1"/>
              <a:t>Tortoises</a:t>
            </a:r>
            <a:r>
              <a:rPr lang="en-US"/>
              <a:t> live on land. </a:t>
            </a:r>
          </a:p>
          <a:p>
            <a:pPr lvl="2"/>
            <a:r>
              <a:rPr lang="en-US"/>
              <a:t>A terrapin is a turtle that lives in water that is somewhat salty.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560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56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7654" name="Rectangle 6"/>
          <p:cNvSpPr>
            <a:spLocks noGrp="1" noChangeArrowheads="1"/>
          </p:cNvSpPr>
          <p:nvPr>
            <p:ph type="title"/>
          </p:nvPr>
        </p:nvSpPr>
        <p:spPr/>
        <p:txBody>
          <a:bodyPr/>
          <a:lstStyle/>
          <a:p>
            <a:r>
              <a:rPr lang="en-US"/>
              <a:t>Groups of Reptiles</a:t>
            </a:r>
          </a:p>
        </p:txBody>
      </p:sp>
      <p:sp>
        <p:nvSpPr>
          <p:cNvPr id="1307655" name="Rectangle 7"/>
          <p:cNvSpPr>
            <a:spLocks noGrp="1" noChangeArrowheads="1"/>
          </p:cNvSpPr>
          <p:nvPr>
            <p:ph type="body" idx="1"/>
          </p:nvPr>
        </p:nvSpPr>
        <p:spPr/>
        <p:txBody>
          <a:bodyPr/>
          <a:lstStyle/>
          <a:p>
            <a:r>
              <a:rPr lang="en-US"/>
              <a:t>Turtles and tortoises have a two-part shell built into the skeleton: </a:t>
            </a:r>
          </a:p>
          <a:p>
            <a:pPr lvl="2"/>
            <a:r>
              <a:rPr lang="en-US"/>
              <a:t>a dorsal part, or carapace</a:t>
            </a:r>
          </a:p>
          <a:p>
            <a:pPr lvl="2"/>
            <a:r>
              <a:rPr lang="en-US"/>
              <a:t>a ventral part, or plastron </a:t>
            </a:r>
          </a:p>
          <a:p>
            <a:pPr lvl="1"/>
            <a:r>
              <a:rPr lang="en-US"/>
              <a:t>The head, legs, and tail emerge from holes where the carapace and plastron join. </a:t>
            </a:r>
          </a:p>
          <a:p>
            <a:pPr lvl="1"/>
            <a:r>
              <a:rPr lang="en-US"/>
              <a:t>Tortoises and most turtles pull into their shells for protection.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765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765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765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76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9698" name="Rectangle 2"/>
          <p:cNvSpPr>
            <a:spLocks noGrp="1" noChangeArrowheads="1"/>
          </p:cNvSpPr>
          <p:nvPr>
            <p:ph type="title"/>
          </p:nvPr>
        </p:nvSpPr>
        <p:spPr/>
        <p:txBody>
          <a:bodyPr/>
          <a:lstStyle/>
          <a:p>
            <a:r>
              <a:rPr lang="en-US"/>
              <a:t>Groups of Reptiles</a:t>
            </a:r>
          </a:p>
        </p:txBody>
      </p:sp>
      <p:sp>
        <p:nvSpPr>
          <p:cNvPr id="1309699" name="Rectangle 3"/>
          <p:cNvSpPr>
            <a:spLocks noGrp="1" noChangeArrowheads="1"/>
          </p:cNvSpPr>
          <p:nvPr>
            <p:ph type="body" idx="1"/>
          </p:nvPr>
        </p:nvSpPr>
        <p:spPr>
          <a:xfrm>
            <a:off x="273050" y="1109663"/>
            <a:ext cx="8547100" cy="4941887"/>
          </a:xfrm>
          <a:noFill/>
        </p:spPr>
        <p:txBody>
          <a:bodyPr/>
          <a:lstStyle/>
          <a:p>
            <a:pPr lvl="1"/>
            <a:r>
              <a:rPr lang="en-US"/>
              <a:t>Tuataras</a:t>
            </a:r>
          </a:p>
          <a:p>
            <a:pPr lvl="2"/>
            <a:r>
              <a:rPr lang="en-US"/>
              <a:t>Tuataras are found only on a few islands off New Zealand. </a:t>
            </a:r>
          </a:p>
          <a:p>
            <a:pPr lvl="2"/>
            <a:r>
              <a:rPr lang="en-US"/>
              <a:t>They lack external ears and retain primitive scales. </a:t>
            </a:r>
          </a:p>
          <a:p>
            <a:pPr lvl="2"/>
            <a:r>
              <a:rPr lang="en-US"/>
              <a:t>They have a “third eye,” which is part of a complex organ located on top of the brain.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969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969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46210" name="Rectangle 2"/>
          <p:cNvSpPr>
            <a:spLocks noGrp="1" noChangeArrowheads="1"/>
          </p:cNvSpPr>
          <p:nvPr>
            <p:ph type="title"/>
          </p:nvPr>
        </p:nvSpPr>
        <p:spPr/>
        <p:txBody>
          <a:bodyPr/>
          <a:lstStyle/>
          <a:p>
            <a:r>
              <a:rPr lang="en-US"/>
              <a:t>Ecology of Reptiles</a:t>
            </a:r>
          </a:p>
        </p:txBody>
      </p:sp>
      <p:sp>
        <p:nvSpPr>
          <p:cNvPr id="1246211" name="Rectangle 3"/>
          <p:cNvSpPr>
            <a:spLocks noGrp="1" noChangeArrowheads="1"/>
          </p:cNvSpPr>
          <p:nvPr>
            <p:ph type="body" idx="1"/>
          </p:nvPr>
        </p:nvSpPr>
        <p:spPr>
          <a:noFill/>
        </p:spPr>
        <p:txBody>
          <a:bodyPr/>
          <a:lstStyle/>
          <a:p>
            <a:r>
              <a:rPr lang="en-US"/>
              <a:t>Ecology of Reptiles</a:t>
            </a:r>
          </a:p>
          <a:p>
            <a:pPr lvl="2"/>
            <a:r>
              <a:rPr lang="en-US"/>
              <a:t>Many reptiles are in danger because of habitat destruction. </a:t>
            </a:r>
          </a:p>
          <a:p>
            <a:pPr lvl="2"/>
            <a:r>
              <a:rPr lang="en-US"/>
              <a:t>Humans hunt reptiles for food, for pets, and for their skins. </a:t>
            </a:r>
          </a:p>
          <a:p>
            <a:pPr lvl="2"/>
            <a:r>
              <a:rPr lang="en-US"/>
              <a:t>Laws protect some species, but more conservation efforts are needed to counteract their dwindling numbers.</a:t>
            </a:r>
          </a:p>
          <a:p>
            <a:pPr lvl="1"/>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621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62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15842" name="Rectangle 2"/>
          <p:cNvSpPr>
            <a:spLocks noGrp="1" noChangeArrowheads="1"/>
          </p:cNvSpPr>
          <p:nvPr>
            <p:ph type="title"/>
          </p:nvPr>
        </p:nvSpPr>
        <p:spPr>
          <a:xfrm>
            <a:off x="14288" y="165100"/>
            <a:ext cx="1069975" cy="427038"/>
          </a:xfrm>
        </p:spPr>
        <p:txBody>
          <a:bodyPr/>
          <a:lstStyle/>
          <a:p>
            <a:r>
              <a:rPr lang="en-US"/>
              <a:t>31-1</a:t>
            </a:r>
          </a:p>
        </p:txBody>
      </p:sp>
      <p:sp>
        <p:nvSpPr>
          <p:cNvPr id="1315843" name="Rectangle 3"/>
          <p:cNvSpPr>
            <a:spLocks noGrp="1" noChangeArrowheads="1"/>
          </p:cNvSpPr>
          <p:nvPr>
            <p:ph type="body" idx="1"/>
          </p:nvPr>
        </p:nvSpPr>
        <p:spPr/>
        <p:txBody>
          <a:bodyPr/>
          <a:lstStyle/>
          <a:p>
            <a:pPr lvl="2"/>
            <a:endParaRPr lang="en-US"/>
          </a:p>
          <a:p>
            <a:endParaRPr lang="en-US"/>
          </a:p>
        </p:txBody>
      </p:sp>
      <p:sp>
        <p:nvSpPr>
          <p:cNvPr id="1315844" name="Rectangle 4">
            <a:hlinkClick r:id="rId3"/>
          </p:cNvPr>
          <p:cNvSpPr>
            <a:spLocks noChangeArrowheads="1"/>
          </p:cNvSpPr>
          <p:nvPr/>
        </p:nvSpPr>
        <p:spPr bwMode="auto">
          <a:xfrm>
            <a:off x="5299075" y="2649538"/>
            <a:ext cx="2625725" cy="1149350"/>
          </a:xfrm>
          <a:prstGeom prst="rect">
            <a:avLst/>
          </a:prstGeom>
          <a:noFill/>
          <a:ln w="2857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18925" name="Rectangle 13"/>
          <p:cNvSpPr>
            <a:spLocks noGrp="1" noChangeArrowheads="1"/>
          </p:cNvSpPr>
          <p:nvPr>
            <p:ph type="title"/>
          </p:nvPr>
        </p:nvSpPr>
        <p:spPr/>
        <p:txBody>
          <a:bodyPr/>
          <a:lstStyle/>
          <a:p>
            <a:r>
              <a:rPr lang="en-US"/>
              <a:t>31-1</a:t>
            </a:r>
          </a:p>
        </p:txBody>
      </p:sp>
      <p:sp>
        <p:nvSpPr>
          <p:cNvPr id="1318926" name="Rectangle 14"/>
          <p:cNvSpPr>
            <a:spLocks noGrp="1" noChangeArrowheads="1"/>
          </p:cNvSpPr>
          <p:nvPr>
            <p:ph type="body" idx="1"/>
          </p:nvPr>
        </p:nvSpPr>
        <p:spPr/>
        <p:txBody>
          <a:bodyPr/>
          <a:lstStyle/>
          <a:p>
            <a:pPr lvl="1"/>
            <a:r>
              <a:rPr lang="en-US"/>
              <a:t>Most reptiles reproduce with</a:t>
            </a:r>
          </a:p>
          <a:p>
            <a:pPr lvl="2"/>
            <a:r>
              <a:rPr lang="en-US"/>
              <a:t>external fertilization and external development.	</a:t>
            </a:r>
          </a:p>
          <a:p>
            <a:pPr lvl="2"/>
            <a:r>
              <a:rPr lang="en-US"/>
              <a:t>internal fertilization and internal development.	</a:t>
            </a:r>
          </a:p>
          <a:p>
            <a:pPr lvl="2"/>
            <a:r>
              <a:rPr lang="en-US"/>
              <a:t>internal fertilization and external development in water.	</a:t>
            </a:r>
          </a:p>
          <a:p>
            <a:pPr lvl="2"/>
            <a:r>
              <a:rPr lang="en-US"/>
              <a:t>internal fertilization and external development in shelled eggs.</a:t>
            </a:r>
          </a:p>
        </p:txBody>
      </p:sp>
      <p:sp>
        <p:nvSpPr>
          <p:cNvPr id="1318916" name="Rectangle 4"/>
          <p:cNvSpPr>
            <a:spLocks noChangeArrowheads="1"/>
          </p:cNvSpPr>
          <p:nvPr/>
        </p:nvSpPr>
        <p:spPr bwMode="auto">
          <a:xfrm>
            <a:off x="969963" y="3952875"/>
            <a:ext cx="7731125" cy="8191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18917" name="Picture 5" descr="1"/>
          <p:cNvPicPr>
            <a:picLocks noChangeAspect="1" noChangeArrowheads="1"/>
          </p:cNvPicPr>
          <p:nvPr/>
        </p:nvPicPr>
        <p:blipFill>
          <a:blip r:embed="rId3" cstate="print"/>
          <a:srcRect/>
          <a:stretch>
            <a:fillRect/>
          </a:stretch>
        </p:blipFill>
        <p:spPr bwMode="auto">
          <a:xfrm>
            <a:off x="241300" y="1092200"/>
            <a:ext cx="561975" cy="501650"/>
          </a:xfrm>
          <a:prstGeom prst="rect">
            <a:avLst/>
          </a:prstGeom>
          <a:noFill/>
        </p:spPr>
      </p:pic>
      <p:pic>
        <p:nvPicPr>
          <p:cNvPr id="1318918" name="Picture 6" descr="A"/>
          <p:cNvPicPr>
            <a:picLocks noChangeAspect="1" noChangeArrowheads="1"/>
          </p:cNvPicPr>
          <p:nvPr/>
        </p:nvPicPr>
        <p:blipFill>
          <a:blip r:embed="rId4" cstate="print"/>
          <a:srcRect/>
          <a:stretch>
            <a:fillRect/>
          </a:stretch>
        </p:blipFill>
        <p:spPr bwMode="auto">
          <a:xfrm>
            <a:off x="284163" y="3910013"/>
            <a:ext cx="582612" cy="5191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189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189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891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20971" name="Rectangle 11"/>
          <p:cNvSpPr>
            <a:spLocks noGrp="1" noChangeArrowheads="1"/>
          </p:cNvSpPr>
          <p:nvPr>
            <p:ph type="title"/>
          </p:nvPr>
        </p:nvSpPr>
        <p:spPr>
          <a:xfrm>
            <a:off x="14288" y="165100"/>
            <a:ext cx="1069975" cy="427038"/>
          </a:xfrm>
        </p:spPr>
        <p:txBody>
          <a:bodyPr/>
          <a:lstStyle/>
          <a:p>
            <a:r>
              <a:rPr lang="en-US"/>
              <a:t>31-1</a:t>
            </a:r>
          </a:p>
        </p:txBody>
      </p:sp>
      <p:sp>
        <p:nvSpPr>
          <p:cNvPr id="1320972" name="Rectangle 12"/>
          <p:cNvSpPr>
            <a:spLocks noGrp="1" noChangeArrowheads="1"/>
          </p:cNvSpPr>
          <p:nvPr>
            <p:ph type="body" idx="1"/>
          </p:nvPr>
        </p:nvSpPr>
        <p:spPr/>
        <p:txBody>
          <a:bodyPr/>
          <a:lstStyle/>
          <a:p>
            <a:pPr lvl="1"/>
            <a:r>
              <a:rPr lang="en-US"/>
              <a:t>The yolk sac of a reptile egg functions as a</a:t>
            </a:r>
          </a:p>
          <a:p>
            <a:pPr lvl="2"/>
            <a:r>
              <a:rPr lang="en-US"/>
              <a:t>membrane that exchanges oxygen and carbon dioxide for the embryo.	</a:t>
            </a:r>
          </a:p>
          <a:p>
            <a:pPr lvl="2"/>
            <a:r>
              <a:rPr lang="en-US"/>
              <a:t>membrane that stores wastes produced by the embryo.	</a:t>
            </a:r>
          </a:p>
          <a:p>
            <a:pPr lvl="2"/>
            <a:r>
              <a:rPr lang="en-US"/>
              <a:t>source of nutrient-rich food for the developing embryo.	</a:t>
            </a:r>
          </a:p>
          <a:p>
            <a:pPr lvl="2"/>
            <a:r>
              <a:rPr lang="en-US"/>
              <a:t>shock-absorbing fluid-filled sac protecting the embryo.</a:t>
            </a:r>
          </a:p>
        </p:txBody>
      </p:sp>
      <p:sp>
        <p:nvSpPr>
          <p:cNvPr id="1320964" name="Rectangle 4"/>
          <p:cNvSpPr>
            <a:spLocks noChangeArrowheads="1"/>
          </p:cNvSpPr>
          <p:nvPr/>
        </p:nvSpPr>
        <p:spPr bwMode="auto">
          <a:xfrm>
            <a:off x="949325" y="3944938"/>
            <a:ext cx="7731125" cy="847725"/>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20966" name="Picture 6" descr="A"/>
          <p:cNvPicPr>
            <a:picLocks noChangeAspect="1" noChangeArrowheads="1"/>
          </p:cNvPicPr>
          <p:nvPr/>
        </p:nvPicPr>
        <p:blipFill>
          <a:blip r:embed="rId3" cstate="print"/>
          <a:srcRect/>
          <a:stretch>
            <a:fillRect/>
          </a:stretch>
        </p:blipFill>
        <p:spPr bwMode="auto">
          <a:xfrm>
            <a:off x="304800" y="3968750"/>
            <a:ext cx="582613" cy="519113"/>
          </a:xfrm>
          <a:prstGeom prst="rect">
            <a:avLst/>
          </a:prstGeom>
          <a:noFill/>
        </p:spPr>
      </p:pic>
      <p:pic>
        <p:nvPicPr>
          <p:cNvPr id="1320967" name="Picture 7" descr="2"/>
          <p:cNvPicPr>
            <a:picLocks noChangeAspect="1" noChangeArrowheads="1"/>
          </p:cNvPicPr>
          <p:nvPr/>
        </p:nvPicPr>
        <p:blipFill>
          <a:blip r:embed="rId4" cstate="print"/>
          <a:srcRect/>
          <a:stretch>
            <a:fillRect/>
          </a:stretch>
        </p:blipFill>
        <p:spPr bwMode="auto">
          <a:xfrm>
            <a:off x="238125" y="1087438"/>
            <a:ext cx="585788"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096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209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6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23019" name="Rectangle 11"/>
          <p:cNvSpPr>
            <a:spLocks noGrp="1" noChangeArrowheads="1"/>
          </p:cNvSpPr>
          <p:nvPr>
            <p:ph type="title"/>
          </p:nvPr>
        </p:nvSpPr>
        <p:spPr>
          <a:xfrm>
            <a:off x="14288" y="165100"/>
            <a:ext cx="1069975" cy="427038"/>
          </a:xfrm>
        </p:spPr>
        <p:txBody>
          <a:bodyPr/>
          <a:lstStyle/>
          <a:p>
            <a:r>
              <a:rPr lang="en-US"/>
              <a:t>31-1</a:t>
            </a:r>
          </a:p>
        </p:txBody>
      </p:sp>
      <p:sp>
        <p:nvSpPr>
          <p:cNvPr id="1323020" name="Rectangle 12"/>
          <p:cNvSpPr>
            <a:spLocks noGrp="1" noChangeArrowheads="1"/>
          </p:cNvSpPr>
          <p:nvPr>
            <p:ph type="body" idx="1"/>
          </p:nvPr>
        </p:nvSpPr>
        <p:spPr/>
        <p:txBody>
          <a:bodyPr/>
          <a:lstStyle/>
          <a:p>
            <a:pPr lvl="1"/>
            <a:r>
              <a:rPr lang="en-US"/>
              <a:t>Reptiles are</a:t>
            </a:r>
          </a:p>
          <a:p>
            <a:pPr lvl="1"/>
            <a:r>
              <a:rPr lang="en-US"/>
              <a:t>a.	ectotherms.</a:t>
            </a:r>
          </a:p>
          <a:p>
            <a:pPr lvl="1"/>
            <a:r>
              <a:rPr lang="en-US"/>
              <a:t>b.	endotherms.</a:t>
            </a:r>
          </a:p>
        </p:txBody>
      </p:sp>
      <p:sp>
        <p:nvSpPr>
          <p:cNvPr id="1323012" name="Rectangle 4"/>
          <p:cNvSpPr>
            <a:spLocks noChangeArrowheads="1"/>
          </p:cNvSpPr>
          <p:nvPr/>
        </p:nvSpPr>
        <p:spPr bwMode="auto">
          <a:xfrm>
            <a:off x="949325" y="1778000"/>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23014" name="Picture 6" descr="A"/>
          <p:cNvPicPr>
            <a:picLocks noChangeAspect="1" noChangeArrowheads="1"/>
          </p:cNvPicPr>
          <p:nvPr/>
        </p:nvPicPr>
        <p:blipFill>
          <a:blip r:embed="rId3" cstate="print"/>
          <a:srcRect/>
          <a:stretch>
            <a:fillRect/>
          </a:stretch>
        </p:blipFill>
        <p:spPr bwMode="auto">
          <a:xfrm>
            <a:off x="261938" y="1808163"/>
            <a:ext cx="582612" cy="519112"/>
          </a:xfrm>
          <a:prstGeom prst="rect">
            <a:avLst/>
          </a:prstGeom>
          <a:noFill/>
        </p:spPr>
      </p:pic>
      <p:pic>
        <p:nvPicPr>
          <p:cNvPr id="1323016" name="Picture 8" descr="3"/>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30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230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301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25067" name="Rectangle 11"/>
          <p:cNvSpPr>
            <a:spLocks noGrp="1" noChangeArrowheads="1"/>
          </p:cNvSpPr>
          <p:nvPr>
            <p:ph type="title"/>
          </p:nvPr>
        </p:nvSpPr>
        <p:spPr>
          <a:xfrm>
            <a:off x="14288" y="165100"/>
            <a:ext cx="1069975" cy="427038"/>
          </a:xfrm>
        </p:spPr>
        <p:txBody>
          <a:bodyPr/>
          <a:lstStyle/>
          <a:p>
            <a:r>
              <a:rPr lang="en-US"/>
              <a:t>31-1</a:t>
            </a:r>
          </a:p>
        </p:txBody>
      </p:sp>
      <p:sp>
        <p:nvSpPr>
          <p:cNvPr id="1325068" name="Rectangle 12"/>
          <p:cNvSpPr>
            <a:spLocks noGrp="1" noChangeArrowheads="1"/>
          </p:cNvSpPr>
          <p:nvPr>
            <p:ph type="body" idx="1"/>
          </p:nvPr>
        </p:nvSpPr>
        <p:spPr/>
        <p:txBody>
          <a:bodyPr/>
          <a:lstStyle/>
          <a:p>
            <a:pPr lvl="1"/>
            <a:r>
              <a:rPr lang="en-US"/>
              <a:t>Reptiles with the most well-developed hearts include </a:t>
            </a:r>
          </a:p>
          <a:p>
            <a:pPr lvl="2"/>
            <a:r>
              <a:rPr lang="en-US"/>
              <a:t>turtles and alligators.	</a:t>
            </a:r>
          </a:p>
          <a:p>
            <a:pPr lvl="2"/>
            <a:r>
              <a:rPr lang="en-US"/>
              <a:t>crocodiles and turtles.	</a:t>
            </a:r>
          </a:p>
          <a:p>
            <a:pPr lvl="2"/>
            <a:r>
              <a:rPr lang="en-US"/>
              <a:t>crocodiles and alligators.	</a:t>
            </a:r>
          </a:p>
          <a:p>
            <a:pPr lvl="2"/>
            <a:r>
              <a:rPr lang="en-US"/>
              <a:t>alligators and lizards.</a:t>
            </a:r>
          </a:p>
        </p:txBody>
      </p:sp>
      <p:sp>
        <p:nvSpPr>
          <p:cNvPr id="1325060" name="Rectangle 4"/>
          <p:cNvSpPr>
            <a:spLocks noChangeArrowheads="1"/>
          </p:cNvSpPr>
          <p:nvPr/>
        </p:nvSpPr>
        <p:spPr bwMode="auto">
          <a:xfrm>
            <a:off x="960438" y="3525838"/>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25062" name="Picture 6" descr="A"/>
          <p:cNvPicPr>
            <a:picLocks noChangeAspect="1" noChangeArrowheads="1"/>
          </p:cNvPicPr>
          <p:nvPr/>
        </p:nvPicPr>
        <p:blipFill>
          <a:blip r:embed="rId3" cstate="print"/>
          <a:srcRect/>
          <a:stretch>
            <a:fillRect/>
          </a:stretch>
        </p:blipFill>
        <p:spPr bwMode="auto">
          <a:xfrm>
            <a:off x="304800" y="3429000"/>
            <a:ext cx="582613" cy="519113"/>
          </a:xfrm>
          <a:prstGeom prst="rect">
            <a:avLst/>
          </a:prstGeom>
          <a:noFill/>
        </p:spPr>
      </p:pic>
      <p:pic>
        <p:nvPicPr>
          <p:cNvPr id="1325065" name="Picture 9" descr="4"/>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506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250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506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423947" name="Rectangle 11"/>
          <p:cNvSpPr>
            <a:spLocks noGrp="1" noChangeArrowheads="1"/>
          </p:cNvSpPr>
          <p:nvPr>
            <p:ph type="title"/>
          </p:nvPr>
        </p:nvSpPr>
        <p:spPr/>
        <p:txBody>
          <a:bodyPr/>
          <a:lstStyle/>
          <a:p>
            <a:r>
              <a:rPr lang="en-US"/>
              <a:t>What Is a Reptile?</a:t>
            </a:r>
          </a:p>
        </p:txBody>
      </p:sp>
      <p:sp>
        <p:nvSpPr>
          <p:cNvPr id="423948" name="Rectangle 12"/>
          <p:cNvSpPr>
            <a:spLocks noGrp="1" noChangeArrowheads="1"/>
          </p:cNvSpPr>
          <p:nvPr>
            <p:ph type="body" idx="1"/>
          </p:nvPr>
        </p:nvSpPr>
        <p:spPr/>
        <p:txBody>
          <a:bodyPr/>
          <a:lstStyle/>
          <a:p>
            <a:r>
              <a:rPr lang="en-US"/>
              <a:t>Reptilian skin is dry and covered with thick, protective scales. </a:t>
            </a:r>
          </a:p>
          <a:p>
            <a:r>
              <a:rPr lang="en-US"/>
              <a:t>This prevents the loss of body water in dry environments.</a:t>
            </a:r>
          </a:p>
          <a:p>
            <a:r>
              <a:rPr lang="en-US"/>
              <a:t>The scaly layer of skin doesn’t grow, so it must be shed periodically as the reptile increases in size.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394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394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27117" name="Rectangle 13"/>
          <p:cNvSpPr>
            <a:spLocks noGrp="1" noChangeArrowheads="1"/>
          </p:cNvSpPr>
          <p:nvPr>
            <p:ph type="title"/>
          </p:nvPr>
        </p:nvSpPr>
        <p:spPr/>
        <p:txBody>
          <a:bodyPr/>
          <a:lstStyle/>
          <a:p>
            <a:r>
              <a:rPr lang="en-US"/>
              <a:t>31-1</a:t>
            </a:r>
          </a:p>
        </p:txBody>
      </p:sp>
      <p:sp>
        <p:nvSpPr>
          <p:cNvPr id="1327118" name="Rectangle 14"/>
          <p:cNvSpPr>
            <a:spLocks noGrp="1" noChangeArrowheads="1"/>
          </p:cNvSpPr>
          <p:nvPr>
            <p:ph type="body" idx="1"/>
          </p:nvPr>
        </p:nvSpPr>
        <p:spPr/>
        <p:txBody>
          <a:bodyPr/>
          <a:lstStyle/>
          <a:p>
            <a:pPr lvl="1"/>
            <a:r>
              <a:rPr lang="en-US"/>
              <a:t>The two parts of a turtle or tortoise's shell are the </a:t>
            </a:r>
          </a:p>
          <a:p>
            <a:pPr lvl="2"/>
            <a:r>
              <a:rPr lang="en-US"/>
              <a:t>terrapin and plastron.	</a:t>
            </a:r>
          </a:p>
          <a:p>
            <a:pPr lvl="2"/>
            <a:r>
              <a:rPr lang="en-US"/>
              <a:t>carapace and plastron.	</a:t>
            </a:r>
          </a:p>
          <a:p>
            <a:pPr lvl="2"/>
            <a:r>
              <a:rPr lang="en-US"/>
              <a:t>carapace and terrapin.	</a:t>
            </a:r>
          </a:p>
          <a:p>
            <a:pPr lvl="2"/>
            <a:r>
              <a:rPr lang="en-US"/>
              <a:t>terrapin and carapace.	</a:t>
            </a:r>
          </a:p>
        </p:txBody>
      </p:sp>
      <p:sp>
        <p:nvSpPr>
          <p:cNvPr id="1327108" name="Rectangle 4"/>
          <p:cNvSpPr>
            <a:spLocks noChangeArrowheads="1"/>
          </p:cNvSpPr>
          <p:nvPr/>
        </p:nvSpPr>
        <p:spPr bwMode="auto">
          <a:xfrm>
            <a:off x="960438" y="289242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27110" name="Picture 6" descr="A"/>
          <p:cNvPicPr>
            <a:picLocks noChangeAspect="1" noChangeArrowheads="1"/>
          </p:cNvPicPr>
          <p:nvPr/>
        </p:nvPicPr>
        <p:blipFill>
          <a:blip r:embed="rId3" cstate="print"/>
          <a:srcRect/>
          <a:stretch>
            <a:fillRect/>
          </a:stretch>
        </p:blipFill>
        <p:spPr bwMode="auto">
          <a:xfrm>
            <a:off x="336550" y="2860675"/>
            <a:ext cx="582613" cy="519113"/>
          </a:xfrm>
          <a:prstGeom prst="rect">
            <a:avLst/>
          </a:prstGeom>
          <a:noFill/>
        </p:spPr>
      </p:pic>
      <p:pic>
        <p:nvPicPr>
          <p:cNvPr id="1327114" name="Picture 10" descr="5"/>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710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27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710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8" name="Rectangle 2"/>
          <p:cNvSpPr>
            <a:spLocks noGrp="1" noChangeArrowheads="1"/>
          </p:cNvSpPr>
          <p:nvPr>
            <p:ph type="ctrTitle"/>
          </p:nvPr>
        </p:nvSpPr>
        <p:spPr>
          <a:xfrm>
            <a:off x="0" y="2924175"/>
            <a:ext cx="9144000" cy="609600"/>
          </a:xfrm>
          <a:noFill/>
        </p:spPr>
        <p:txBody>
          <a:bodyPr/>
          <a:lstStyle/>
          <a:p>
            <a:r>
              <a:rPr lang="en-US"/>
              <a:t>END OF SECTION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51561" name="Rectangle 9"/>
          <p:cNvSpPr>
            <a:spLocks noGrp="1" noChangeArrowheads="1"/>
          </p:cNvSpPr>
          <p:nvPr>
            <p:ph type="title"/>
          </p:nvPr>
        </p:nvSpPr>
        <p:spPr/>
        <p:txBody>
          <a:bodyPr/>
          <a:lstStyle/>
          <a:p>
            <a:r>
              <a:rPr lang="en-US"/>
              <a:t>Evolution of Reptiles</a:t>
            </a:r>
          </a:p>
        </p:txBody>
      </p:sp>
      <p:sp>
        <p:nvSpPr>
          <p:cNvPr id="151562" name="Rectangle 10"/>
          <p:cNvSpPr>
            <a:spLocks noGrp="1" noChangeArrowheads="1"/>
          </p:cNvSpPr>
          <p:nvPr>
            <p:ph type="body" idx="1"/>
          </p:nvPr>
        </p:nvSpPr>
        <p:spPr>
          <a:noFill/>
        </p:spPr>
        <p:txBody>
          <a:bodyPr/>
          <a:lstStyle/>
          <a:p>
            <a:r>
              <a:rPr lang="en-US"/>
              <a:t>Evolution of Reptiles</a:t>
            </a:r>
          </a:p>
          <a:p>
            <a:pPr lvl="2"/>
            <a:r>
              <a:rPr lang="en-US"/>
              <a:t>Reptiles were the first vertebrates that were not dependent on water for reproduction.</a:t>
            </a:r>
          </a:p>
          <a:p>
            <a:pPr lvl="2"/>
            <a:r>
              <a:rPr lang="en-US"/>
              <a:t>The first reptile fossil dates back to the Carboniferous Period. </a:t>
            </a:r>
          </a:p>
          <a:p>
            <a:pPr lvl="1"/>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156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33926" name="Rectangle 6"/>
          <p:cNvSpPr>
            <a:spLocks noGrp="1" noChangeArrowheads="1"/>
          </p:cNvSpPr>
          <p:nvPr>
            <p:ph type="title"/>
          </p:nvPr>
        </p:nvSpPr>
        <p:spPr/>
        <p:txBody>
          <a:bodyPr/>
          <a:lstStyle/>
          <a:p>
            <a:r>
              <a:rPr lang="en-US"/>
              <a:t>Evolution of Reptiles</a:t>
            </a:r>
          </a:p>
        </p:txBody>
      </p:sp>
      <p:sp>
        <p:nvSpPr>
          <p:cNvPr id="1233927" name="Rectangle 7"/>
          <p:cNvSpPr>
            <a:spLocks noGrp="1" noChangeArrowheads="1"/>
          </p:cNvSpPr>
          <p:nvPr>
            <p:ph type="body" idx="1"/>
          </p:nvPr>
        </p:nvSpPr>
        <p:spPr/>
        <p:txBody>
          <a:bodyPr/>
          <a:lstStyle/>
          <a:p>
            <a:pPr lvl="1"/>
            <a:r>
              <a:rPr lang="en-US"/>
              <a:t>Dinosaurs</a:t>
            </a:r>
          </a:p>
          <a:p>
            <a:pPr lvl="2"/>
            <a:r>
              <a:rPr lang="en-US"/>
              <a:t>During the late Triassic and Jurassic periods, a great adaptive radiation of reptiles took place. </a:t>
            </a:r>
          </a:p>
          <a:p>
            <a:pPr lvl="2"/>
            <a:r>
              <a:rPr lang="en-US"/>
              <a:t>The Mesozoic Era is often called the Age of Reptiles.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39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235970" name="Rectangle 2"/>
          <p:cNvSpPr>
            <a:spLocks noGrp="1" noChangeArrowheads="1"/>
          </p:cNvSpPr>
          <p:nvPr>
            <p:ph type="title"/>
          </p:nvPr>
        </p:nvSpPr>
        <p:spPr/>
        <p:txBody>
          <a:bodyPr/>
          <a:lstStyle/>
          <a:p>
            <a:r>
              <a:rPr lang="en-US"/>
              <a:t>Evolution of Reptiles</a:t>
            </a:r>
          </a:p>
        </p:txBody>
      </p:sp>
      <p:sp>
        <p:nvSpPr>
          <p:cNvPr id="1235971" name="Rectangle 3"/>
          <p:cNvSpPr>
            <a:spLocks noGrp="1" noChangeArrowheads="1"/>
          </p:cNvSpPr>
          <p:nvPr>
            <p:ph type="body" idx="1"/>
          </p:nvPr>
        </p:nvSpPr>
        <p:spPr>
          <a:noFill/>
        </p:spPr>
        <p:txBody>
          <a:bodyPr/>
          <a:lstStyle/>
          <a:p>
            <a:r>
              <a:rPr lang="en-US"/>
              <a:t>Triassic Reptiles</a:t>
            </a:r>
          </a:p>
        </p:txBody>
      </p:sp>
      <p:pic>
        <p:nvPicPr>
          <p:cNvPr id="1235973" name="Picture 5" descr="sb4507f1"/>
          <p:cNvPicPr>
            <a:picLocks noChangeAspect="1" noChangeArrowheads="1"/>
          </p:cNvPicPr>
          <p:nvPr/>
        </p:nvPicPr>
        <p:blipFill>
          <a:blip r:embed="rId3" cstate="print"/>
          <a:srcRect/>
          <a:stretch>
            <a:fillRect/>
          </a:stretch>
        </p:blipFill>
        <p:spPr bwMode="auto">
          <a:xfrm>
            <a:off x="430213" y="1616075"/>
            <a:ext cx="7735887" cy="457517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38020" name="Rectangle 4"/>
          <p:cNvSpPr>
            <a:spLocks noGrp="1" noChangeArrowheads="1"/>
          </p:cNvSpPr>
          <p:nvPr>
            <p:ph type="title"/>
          </p:nvPr>
        </p:nvSpPr>
        <p:spPr/>
        <p:txBody>
          <a:bodyPr/>
          <a:lstStyle/>
          <a:p>
            <a:r>
              <a:rPr lang="en-US"/>
              <a:t>Evolution of Reptiles</a:t>
            </a:r>
          </a:p>
        </p:txBody>
      </p:sp>
      <p:sp>
        <p:nvSpPr>
          <p:cNvPr id="1238021" name="Rectangle 5"/>
          <p:cNvSpPr>
            <a:spLocks noGrp="1" noChangeArrowheads="1"/>
          </p:cNvSpPr>
          <p:nvPr>
            <p:ph type="body" idx="1"/>
          </p:nvPr>
        </p:nvSpPr>
        <p:spPr/>
        <p:txBody>
          <a:bodyPr/>
          <a:lstStyle/>
          <a:p>
            <a:r>
              <a:rPr lang="en-US"/>
              <a:t>Dinosaur structure and behavior varied:</a:t>
            </a:r>
          </a:p>
          <a:p>
            <a:pPr lvl="2"/>
            <a:r>
              <a:rPr lang="en-US"/>
              <a:t> Ranged in size from small to enormous. </a:t>
            </a:r>
          </a:p>
          <a:p>
            <a:pPr lvl="2"/>
            <a:r>
              <a:rPr lang="en-US"/>
              <a:t> Ran on two legs or on four legs. </a:t>
            </a:r>
          </a:p>
          <a:p>
            <a:pPr lvl="2"/>
            <a:r>
              <a:rPr lang="en-US"/>
              <a:t> Ate leafy plants or other animals. </a:t>
            </a:r>
          </a:p>
          <a:p>
            <a:pPr lvl="2"/>
            <a:r>
              <a:rPr lang="en-US"/>
              <a:t> Some lived in small family groups. </a:t>
            </a:r>
          </a:p>
          <a:p>
            <a:pPr lvl="2"/>
            <a:r>
              <a:rPr lang="en-US"/>
              <a:t> Some may have had feathers. </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802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3802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3802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3802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3802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IO3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3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IO3a_Movi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Movi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3a_Mov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Mov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Mov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Mov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Mov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Mov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Movi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Mov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Mov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Mov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Mov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Mov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BIO3a_END">
  <a:themeElements>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BIO3a_END">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BIO3a_EN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BIO3a_EN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BIO3a_EN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BIO3a_EN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BIO3a_EN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BIO3a_EN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ioQuiz_6-27">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Quiz_6-27">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Quiz_6-2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Quiz_6-2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Quiz_6-2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Quiz_6-2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Quiz_6-2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Quiz_6-2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Quiz_6-2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Quiz_6-2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Quiz_6-2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Quiz_6-2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Quiz_6-2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Quiz_6-2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_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1_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IO3a_Subchapter 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Subchapter 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1_BIO3a_Subchapter 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Subchapter 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Subchapter 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Subchapter 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Subchapter 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Subchapter 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Subchapter 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Subchapter 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Subchapter 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Subchapter 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Subchapter 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Subchapter 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IO3a_Key Concep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3a_Key Concep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IO3a_Key Concept_2">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_2">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3a_Key Concept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_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IO3a_OUTLINE_HEADER">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HEADER">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3a_OUTLINE_HEA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HEA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HEA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HEA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HEA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HEA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HEAD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HEA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HEA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HEA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HEA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HEA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IO3a_Outline_NO_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NO_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3a_Outline_NO_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NO_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NO_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NO_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NO_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NO_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NO_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NO_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NO_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NO_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NO_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NO_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IO3a_Outlin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3a_Outl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IO3a_Active_Ar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e_Ar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3a_Active_A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e_Ar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e_Ar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e_Ar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e_Ar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e_Ar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e_Ar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e_Ar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e_Ar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e_Ar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e_Ar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e_Ar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IO3a_Activity">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ity">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BIO3a_Activit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it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it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it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it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it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ity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it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it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it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it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it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43</TotalTime>
  <Words>1809</Words>
  <Application>Microsoft Office PowerPoint</Application>
  <PresentationFormat>On-screen Show (4:3)</PresentationFormat>
  <Paragraphs>333</Paragraphs>
  <Slides>51</Slides>
  <Notes>51</Notes>
  <HiddenSlides>0</HiddenSlides>
  <MMClips>0</MMClips>
  <ScaleCrop>false</ScaleCrop>
  <HeadingPairs>
    <vt:vector size="6" baseType="variant">
      <vt:variant>
        <vt:lpstr>Fonts Used</vt:lpstr>
      </vt:variant>
      <vt:variant>
        <vt:i4>4</vt:i4>
      </vt:variant>
      <vt:variant>
        <vt:lpstr>Theme</vt:lpstr>
      </vt:variant>
      <vt:variant>
        <vt:i4>14</vt:i4>
      </vt:variant>
      <vt:variant>
        <vt:lpstr>Slide Titles</vt:lpstr>
      </vt:variant>
      <vt:variant>
        <vt:i4>51</vt:i4>
      </vt:variant>
    </vt:vector>
  </HeadingPairs>
  <TitlesOfParts>
    <vt:vector size="69" baseType="lpstr">
      <vt:lpstr>Arial</vt:lpstr>
      <vt:lpstr>ＭＳ Ｐゴシック</vt:lpstr>
      <vt:lpstr>Wingdings</vt:lpstr>
      <vt:lpstr>Times New Roman</vt:lpstr>
      <vt:lpstr>BIO3d</vt:lpstr>
      <vt:lpstr>1_BIO3a_Subchapter Head</vt:lpstr>
      <vt:lpstr>BIO3a_Key Concept</vt:lpstr>
      <vt:lpstr>BIO3a_Key Concept_2</vt:lpstr>
      <vt:lpstr>BIO3a_OUTLINE_HEADER</vt:lpstr>
      <vt:lpstr>BIO3a_Outline_NO_HEAD</vt:lpstr>
      <vt:lpstr>BIO3a_Outline</vt:lpstr>
      <vt:lpstr>BIO3a_Active_Art</vt:lpstr>
      <vt:lpstr>BIO3a_Activity</vt:lpstr>
      <vt:lpstr>BIO3a_Movie</vt:lpstr>
      <vt:lpstr>BIO3a_Quiz</vt:lpstr>
      <vt:lpstr>BIO3a_END</vt:lpstr>
      <vt:lpstr>BioQuiz_6-27</vt:lpstr>
      <vt:lpstr>1_BIO3a_Quiz</vt:lpstr>
      <vt:lpstr>Biology</vt:lpstr>
      <vt:lpstr>31-1 Reptiles</vt:lpstr>
      <vt:lpstr>What Is a Reptile?</vt:lpstr>
      <vt:lpstr>What Is a Reptile?</vt:lpstr>
      <vt:lpstr>What Is a Reptile?</vt:lpstr>
      <vt:lpstr>Evolution of Reptiles</vt:lpstr>
      <vt:lpstr>Evolution of Reptiles</vt:lpstr>
      <vt:lpstr>Evolution of Reptiles</vt:lpstr>
      <vt:lpstr>Evolution of Reptiles</vt:lpstr>
      <vt:lpstr>Evolution of Reptiles</vt:lpstr>
      <vt:lpstr>Evolution of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Form and Function in Reptiles</vt:lpstr>
      <vt:lpstr>Groups of Reptiles</vt:lpstr>
      <vt:lpstr>Groups of Reptiles</vt:lpstr>
      <vt:lpstr>Groups of Reptiles</vt:lpstr>
      <vt:lpstr>Groups of Reptiles</vt:lpstr>
      <vt:lpstr>Groups of Reptiles</vt:lpstr>
      <vt:lpstr>Evolution of Reptiles</vt:lpstr>
      <vt:lpstr>Groups of Reptiles</vt:lpstr>
      <vt:lpstr>Groups of Reptiles</vt:lpstr>
      <vt:lpstr>Groups of Reptiles</vt:lpstr>
      <vt:lpstr>Ecology of Reptiles</vt:lpstr>
      <vt:lpstr>31-1</vt:lpstr>
      <vt:lpstr>31-1</vt:lpstr>
      <vt:lpstr>31-1</vt:lpstr>
      <vt:lpstr>31-1</vt:lpstr>
      <vt:lpstr>31-1</vt:lpstr>
      <vt:lpstr>31-1</vt:lpstr>
      <vt:lpstr>END OF SECTION</vt:lpstr>
    </vt:vector>
  </TitlesOfParts>
  <Company>Laura Baselice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Biology</dc:title>
  <dc:creator>Nixon Kerry</dc:creator>
  <cp:lastModifiedBy>Kerry Nixon</cp:lastModifiedBy>
  <cp:revision>8</cp:revision>
  <dcterms:modified xsi:type="dcterms:W3CDTF">2011-11-02T20:12:55Z</dcterms:modified>
</cp:coreProperties>
</file>