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ppt/slideLayouts/slideLayout15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notesSlides/notesSlide14.xml" ContentType="application/vnd.openxmlformats-officedocument.presentationml.notesSlid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notesSlides/notesSlide19.xml" ContentType="application/vnd.openxmlformats-officedocument.presentationml.notes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notesSlides/notesSlide15.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1" r:id="rId2"/>
    <p:sldMasterId id="2147483650" r:id="rId3"/>
    <p:sldMasterId id="2147483664" r:id="rId4"/>
    <p:sldMasterId id="2147483656" r:id="rId5"/>
    <p:sldMasterId id="2147483673" r:id="rId6"/>
    <p:sldMasterId id="2147483674" r:id="rId7"/>
    <p:sldMasterId id="2147483666" r:id="rId8"/>
    <p:sldMasterId id="2147483670" r:id="rId9"/>
    <p:sldMasterId id="2147483671" r:id="rId10"/>
    <p:sldMasterId id="2147483667" r:id="rId11"/>
    <p:sldMasterId id="2147483678" r:id="rId12"/>
    <p:sldMasterId id="2147483685" r:id="rId13"/>
    <p:sldMasterId id="2147483686" r:id="rId14"/>
    <p:sldMasterId id="2147483687" r:id="rId15"/>
  </p:sldMasterIdLst>
  <p:notesMasterIdLst>
    <p:notesMasterId r:id="rId39"/>
  </p:notesMasterIdLst>
  <p:sldIdLst>
    <p:sldId id="256" r:id="rId16"/>
    <p:sldId id="265" r:id="rId17"/>
    <p:sldId id="260" r:id="rId18"/>
    <p:sldId id="264" r:id="rId19"/>
    <p:sldId id="279" r:id="rId20"/>
    <p:sldId id="280" r:id="rId21"/>
    <p:sldId id="257" r:id="rId22"/>
    <p:sldId id="282" r:id="rId23"/>
    <p:sldId id="301" r:id="rId24"/>
    <p:sldId id="277" r:id="rId25"/>
    <p:sldId id="281" r:id="rId26"/>
    <p:sldId id="286" r:id="rId27"/>
    <p:sldId id="287" r:id="rId28"/>
    <p:sldId id="284" r:id="rId29"/>
    <p:sldId id="304" r:id="rId30"/>
    <p:sldId id="305" r:id="rId31"/>
    <p:sldId id="290" r:id="rId32"/>
    <p:sldId id="291" r:id="rId33"/>
    <p:sldId id="293" r:id="rId34"/>
    <p:sldId id="295" r:id="rId35"/>
    <p:sldId id="297" r:id="rId36"/>
    <p:sldId id="299" r:id="rId37"/>
    <p:sldId id="275" r:id="rId38"/>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00"/>
    <a:srgbClr val="FF0000"/>
    <a:srgbClr val="006400"/>
    <a:srgbClr val="0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8316" autoAdjust="0"/>
    <p:restoredTop sz="94727" autoAdjust="0"/>
  </p:normalViewPr>
  <p:slideViewPr>
    <p:cSldViewPr snapToGrid="0">
      <p:cViewPr varScale="1">
        <p:scale>
          <a:sx n="114" d="100"/>
          <a:sy n="114" d="100"/>
        </p:scale>
        <p:origin x="-360" y="-112"/>
      </p:cViewPr>
      <p:guideLst>
        <p:guide orient="horz" pos="4259"/>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44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slide" Target="slides/slide14.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E72C2E2C-4853-49AE-BED7-11DAD34CDD8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55D5F9-7F2C-44F1-8E5D-74EA72F17A5F}" type="slidenum">
              <a:rPr lang="en-US"/>
              <a:pPr/>
              <a:t>1</a:t>
            </a:fld>
            <a:endParaRPr lang="en-US"/>
          </a:p>
        </p:txBody>
      </p:sp>
      <p:sp>
        <p:nvSpPr>
          <p:cNvPr id="674818" name="Rectangle 2"/>
          <p:cNvSpPr>
            <a:spLocks noRot="1" noChangeArrowheads="1" noTextEdit="1"/>
          </p:cNvSpPr>
          <p:nvPr>
            <p:ph type="sldImg"/>
          </p:nvPr>
        </p:nvSpPr>
        <p:spPr>
          <a:ln/>
        </p:spPr>
      </p:sp>
      <p:sp>
        <p:nvSpPr>
          <p:cNvPr id="67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14450E-20F8-4D0E-AEBE-2389086F5BE4}" type="slidenum">
              <a:rPr lang="en-US"/>
              <a:pPr/>
              <a:t>10</a:t>
            </a:fld>
            <a:endParaRPr lang="en-US"/>
          </a:p>
        </p:txBody>
      </p:sp>
      <p:sp>
        <p:nvSpPr>
          <p:cNvPr id="1224706" name="Rectangle 2"/>
          <p:cNvSpPr>
            <a:spLocks noRot="1" noChangeArrowheads="1" noTextEdit="1"/>
          </p:cNvSpPr>
          <p:nvPr>
            <p:ph type="sldImg"/>
          </p:nvPr>
        </p:nvSpPr>
        <p:spPr>
          <a:ln/>
        </p:spPr>
      </p:sp>
      <p:sp>
        <p:nvSpPr>
          <p:cNvPr id="1224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C62178-4711-4152-930F-B0D628DFDD6B}" type="slidenum">
              <a:rPr lang="en-US"/>
              <a:pPr/>
              <a:t>11</a:t>
            </a:fld>
            <a:endParaRPr lang="en-US"/>
          </a:p>
        </p:txBody>
      </p:sp>
      <p:sp>
        <p:nvSpPr>
          <p:cNvPr id="1232898" name="Rectangle 2"/>
          <p:cNvSpPr>
            <a:spLocks noRot="1" noChangeArrowheads="1" noTextEdit="1"/>
          </p:cNvSpPr>
          <p:nvPr>
            <p:ph type="sldImg"/>
          </p:nvPr>
        </p:nvSpPr>
        <p:spPr>
          <a:ln/>
        </p:spPr>
      </p:sp>
      <p:sp>
        <p:nvSpPr>
          <p:cNvPr id="1232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403ECE-2597-4459-A0D1-AEA1E24A59DC}" type="slidenum">
              <a:rPr lang="en-US"/>
              <a:pPr/>
              <a:t>12</a:t>
            </a:fld>
            <a:endParaRPr lang="en-US"/>
          </a:p>
        </p:txBody>
      </p:sp>
      <p:sp>
        <p:nvSpPr>
          <p:cNvPr id="1243138" name="Rectangle 2"/>
          <p:cNvSpPr>
            <a:spLocks noRot="1" noChangeArrowheads="1" noTextEdit="1"/>
          </p:cNvSpPr>
          <p:nvPr>
            <p:ph type="sldImg"/>
          </p:nvPr>
        </p:nvSpPr>
        <p:spPr>
          <a:ln/>
        </p:spPr>
      </p:sp>
      <p:sp>
        <p:nvSpPr>
          <p:cNvPr id="1243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F2E3E1-F95A-4569-A455-20AA4201967B}" type="slidenum">
              <a:rPr lang="en-US"/>
              <a:pPr/>
              <a:t>13</a:t>
            </a:fld>
            <a:endParaRPr lang="en-US"/>
          </a:p>
        </p:txBody>
      </p:sp>
      <p:sp>
        <p:nvSpPr>
          <p:cNvPr id="1245186" name="Rectangle 2"/>
          <p:cNvSpPr>
            <a:spLocks noRot="1" noChangeArrowheads="1" noTextEdit="1"/>
          </p:cNvSpPr>
          <p:nvPr>
            <p:ph type="sldImg"/>
          </p:nvPr>
        </p:nvSpPr>
        <p:spPr>
          <a:ln/>
        </p:spPr>
      </p:sp>
      <p:sp>
        <p:nvSpPr>
          <p:cNvPr id="1245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289F1D-BFF0-4AAD-BFF7-13C688C3AA03}" type="slidenum">
              <a:rPr lang="en-US"/>
              <a:pPr/>
              <a:t>14</a:t>
            </a:fld>
            <a:endParaRPr lang="en-US"/>
          </a:p>
        </p:txBody>
      </p:sp>
      <p:sp>
        <p:nvSpPr>
          <p:cNvPr id="1239042" name="Rectangle 2"/>
          <p:cNvSpPr>
            <a:spLocks noRot="1" noChangeArrowheads="1" noTextEdit="1"/>
          </p:cNvSpPr>
          <p:nvPr>
            <p:ph type="sldImg"/>
          </p:nvPr>
        </p:nvSpPr>
        <p:spPr>
          <a:ln/>
        </p:spPr>
      </p:sp>
      <p:sp>
        <p:nvSpPr>
          <p:cNvPr id="1239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B6123D-31F5-4A21-B1CD-C891F47779E1}" type="slidenum">
              <a:rPr lang="en-US"/>
              <a:pPr/>
              <a:t>15</a:t>
            </a:fld>
            <a:endParaRPr lang="en-US"/>
          </a:p>
        </p:txBody>
      </p:sp>
      <p:sp>
        <p:nvSpPr>
          <p:cNvPr id="1311746" name="Rectangle 2"/>
          <p:cNvSpPr>
            <a:spLocks noRot="1" noChangeArrowheads="1" noTextEdit="1"/>
          </p:cNvSpPr>
          <p:nvPr>
            <p:ph type="sldImg"/>
          </p:nvPr>
        </p:nvSpPr>
        <p:spPr>
          <a:ln/>
        </p:spPr>
      </p:sp>
      <p:sp>
        <p:nvSpPr>
          <p:cNvPr id="131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8DE1EF-4D26-45DE-9760-2BDFE7143FAC}" type="slidenum">
              <a:rPr lang="en-US"/>
              <a:pPr/>
              <a:t>16</a:t>
            </a:fld>
            <a:endParaRPr lang="en-US"/>
          </a:p>
        </p:txBody>
      </p:sp>
      <p:sp>
        <p:nvSpPr>
          <p:cNvPr id="1312770" name="Rectangle 2"/>
          <p:cNvSpPr>
            <a:spLocks noRot="1" noChangeArrowheads="1" noTextEdit="1"/>
          </p:cNvSpPr>
          <p:nvPr>
            <p:ph type="sldImg"/>
          </p:nvPr>
        </p:nvSpPr>
        <p:spPr>
          <a:ln/>
        </p:spPr>
      </p:sp>
      <p:sp>
        <p:nvSpPr>
          <p:cNvPr id="131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3C6930-DB9F-4ADF-B045-2F95F271FE0D}" type="slidenum">
              <a:rPr lang="en-US"/>
              <a:pPr/>
              <a:t>17</a:t>
            </a:fld>
            <a:endParaRPr lang="en-US"/>
          </a:p>
        </p:txBody>
      </p:sp>
      <p:sp>
        <p:nvSpPr>
          <p:cNvPr id="1252354" name="Rectangle 2"/>
          <p:cNvSpPr>
            <a:spLocks noRot="1" noChangeArrowheads="1" noTextEdit="1"/>
          </p:cNvSpPr>
          <p:nvPr>
            <p:ph type="sldImg"/>
          </p:nvPr>
        </p:nvSpPr>
        <p:spPr>
          <a:ln/>
        </p:spPr>
      </p:sp>
      <p:sp>
        <p:nvSpPr>
          <p:cNvPr id="1252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160F8D-CF39-46BF-8D80-E08D59BEAA4D}" type="slidenum">
              <a:rPr lang="en-US"/>
              <a:pPr/>
              <a:t>18</a:t>
            </a:fld>
            <a:endParaRPr lang="en-US"/>
          </a:p>
        </p:txBody>
      </p:sp>
      <p:sp>
        <p:nvSpPr>
          <p:cNvPr id="1255426" name="Rectangle 2"/>
          <p:cNvSpPr>
            <a:spLocks noRot="1" noChangeArrowheads="1" noTextEdit="1"/>
          </p:cNvSpPr>
          <p:nvPr>
            <p:ph type="sldImg"/>
          </p:nvPr>
        </p:nvSpPr>
        <p:spPr>
          <a:ln/>
        </p:spPr>
      </p:sp>
      <p:sp>
        <p:nvSpPr>
          <p:cNvPr id="1255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F1C0E1-46EB-41E6-A4E1-AECFD377E892}" type="slidenum">
              <a:rPr lang="en-US"/>
              <a:pPr/>
              <a:t>19</a:t>
            </a:fld>
            <a:endParaRPr lang="en-US"/>
          </a:p>
        </p:txBody>
      </p:sp>
      <p:sp>
        <p:nvSpPr>
          <p:cNvPr id="1259522" name="Rectangle 2"/>
          <p:cNvSpPr>
            <a:spLocks noRot="1" noChangeArrowheads="1" noTextEdit="1"/>
          </p:cNvSpPr>
          <p:nvPr>
            <p:ph type="sldImg"/>
          </p:nvPr>
        </p:nvSpPr>
        <p:spPr>
          <a:ln/>
        </p:spPr>
      </p:sp>
      <p:sp>
        <p:nvSpPr>
          <p:cNvPr id="1259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8C948B-C976-4E78-8C35-130E2A53B5C9}" type="slidenum">
              <a:rPr lang="en-US"/>
              <a:pPr/>
              <a:t>2</a:t>
            </a:fld>
            <a:endParaRPr lang="en-US"/>
          </a:p>
        </p:txBody>
      </p:sp>
      <p:sp>
        <p:nvSpPr>
          <p:cNvPr id="675842" name="Rectangle 2"/>
          <p:cNvSpPr>
            <a:spLocks noRot="1" noChangeArrowheads="1" noTextEdit="1"/>
          </p:cNvSpPr>
          <p:nvPr>
            <p:ph type="sldImg"/>
          </p:nvPr>
        </p:nvSpPr>
        <p:spPr>
          <a:ln/>
        </p:spPr>
      </p:sp>
      <p:sp>
        <p:nvSpPr>
          <p:cNvPr id="675843" name="Rectangle 3"/>
          <p:cNvSpPr>
            <a:spLocks noGrp="1" noChangeArrowheads="1"/>
          </p:cNvSpPr>
          <p:nvPr>
            <p:ph type="body" idx="1"/>
          </p:nvPr>
        </p:nvSpPr>
        <p:spPr/>
        <p:txBody>
          <a:bodyPr/>
          <a:lstStyle/>
          <a:p>
            <a:r>
              <a:rPr lang="en-US"/>
              <a:t>Photo Credit: Nigel J. Dennis/Photo Researchers, Inc.</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AB723-F71E-4341-B87F-02FE0F0FAE0E}" type="slidenum">
              <a:rPr lang="en-US"/>
              <a:pPr/>
              <a:t>20</a:t>
            </a:fld>
            <a:endParaRPr lang="en-US"/>
          </a:p>
        </p:txBody>
      </p:sp>
      <p:sp>
        <p:nvSpPr>
          <p:cNvPr id="1263618" name="Rectangle 2"/>
          <p:cNvSpPr>
            <a:spLocks noRot="1" noChangeArrowheads="1" noTextEdit="1"/>
          </p:cNvSpPr>
          <p:nvPr>
            <p:ph type="sldImg"/>
          </p:nvPr>
        </p:nvSpPr>
        <p:spPr>
          <a:ln/>
        </p:spPr>
      </p:sp>
      <p:sp>
        <p:nvSpPr>
          <p:cNvPr id="1263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D63E20-0E15-45ED-AB10-0279B56A38A7}" type="slidenum">
              <a:rPr lang="en-US"/>
              <a:pPr/>
              <a:t>21</a:t>
            </a:fld>
            <a:endParaRPr lang="en-US"/>
          </a:p>
        </p:txBody>
      </p:sp>
      <p:sp>
        <p:nvSpPr>
          <p:cNvPr id="1267714" name="Rectangle 2"/>
          <p:cNvSpPr>
            <a:spLocks noRot="1" noChangeArrowheads="1" noTextEdit="1"/>
          </p:cNvSpPr>
          <p:nvPr>
            <p:ph type="sldImg"/>
          </p:nvPr>
        </p:nvSpPr>
        <p:spPr>
          <a:ln/>
        </p:spPr>
      </p:sp>
      <p:sp>
        <p:nvSpPr>
          <p:cNvPr id="1267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FBA03A-6766-470D-95E1-227E762E427F}" type="slidenum">
              <a:rPr lang="en-US"/>
              <a:pPr/>
              <a:t>22</a:t>
            </a:fld>
            <a:endParaRPr lang="en-US"/>
          </a:p>
        </p:txBody>
      </p:sp>
      <p:sp>
        <p:nvSpPr>
          <p:cNvPr id="1273858" name="Rectangle 2"/>
          <p:cNvSpPr>
            <a:spLocks noRot="1" noChangeArrowheads="1" noTextEdit="1"/>
          </p:cNvSpPr>
          <p:nvPr>
            <p:ph type="sldImg"/>
          </p:nvPr>
        </p:nvSpPr>
        <p:spPr>
          <a:ln/>
        </p:spPr>
      </p:sp>
      <p:sp>
        <p:nvSpPr>
          <p:cNvPr id="1273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61A0AD-C94A-48BD-9A2F-ECFF701AC828}" type="slidenum">
              <a:rPr lang="en-US"/>
              <a:pPr/>
              <a:t>23</a:t>
            </a:fld>
            <a:endParaRPr lang="en-US"/>
          </a:p>
        </p:txBody>
      </p:sp>
      <p:sp>
        <p:nvSpPr>
          <p:cNvPr id="670722" name="Rectangle 2"/>
          <p:cNvSpPr>
            <a:spLocks noRot="1" noChangeArrowheads="1" noTextEdit="1"/>
          </p:cNvSpPr>
          <p:nvPr>
            <p:ph type="sldImg"/>
          </p:nvPr>
        </p:nvSpPr>
        <p:spPr>
          <a:ln/>
        </p:spPr>
      </p:sp>
      <p:sp>
        <p:nvSpPr>
          <p:cNvPr id="67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D4996F-61F5-4F84-B9E5-C34FA227CE6B}" type="slidenum">
              <a:rPr lang="en-US"/>
              <a:pPr/>
              <a:t>3</a:t>
            </a:fld>
            <a:endParaRPr lang="en-US"/>
          </a:p>
        </p:txBody>
      </p:sp>
      <p:sp>
        <p:nvSpPr>
          <p:cNvPr id="679938" name="Rectangle 2"/>
          <p:cNvSpPr>
            <a:spLocks noRot="1" noChangeArrowheads="1" noTextEdit="1"/>
          </p:cNvSpPr>
          <p:nvPr>
            <p:ph type="sldImg"/>
          </p:nvPr>
        </p:nvSpPr>
        <p:spPr>
          <a:ln/>
        </p:spPr>
      </p:sp>
      <p:sp>
        <p:nvSpPr>
          <p:cNvPr id="67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16FCA8-C9B4-4D1A-89CE-4CD6A47AD10F}" type="slidenum">
              <a:rPr lang="en-US"/>
              <a:pPr/>
              <a:t>4</a:t>
            </a:fld>
            <a:endParaRPr lang="en-US"/>
          </a:p>
        </p:txBody>
      </p:sp>
      <p:sp>
        <p:nvSpPr>
          <p:cNvPr id="681986" name="Rectangle 2"/>
          <p:cNvSpPr>
            <a:spLocks noRot="1" noChangeArrowheads="1" noTextEdit="1"/>
          </p:cNvSpPr>
          <p:nvPr>
            <p:ph type="sldImg"/>
          </p:nvPr>
        </p:nvSpPr>
        <p:spPr>
          <a:ln/>
        </p:spPr>
      </p:sp>
      <p:sp>
        <p:nvSpPr>
          <p:cNvPr id="681987" name="Rectangle 3"/>
          <p:cNvSpPr>
            <a:spLocks noGrp="1" noChangeArrowheads="1"/>
          </p:cNvSpPr>
          <p:nvPr>
            <p:ph type="body" idx="1"/>
          </p:nvPr>
        </p:nvSpPr>
        <p:spPr/>
        <p:txBody>
          <a:bodyPr/>
          <a:lstStyle/>
          <a:p>
            <a:r>
              <a:rPr lang="en-US"/>
              <a:t>This is a reconstruction of </a:t>
            </a:r>
            <a:r>
              <a:rPr lang="en-US" i="1"/>
              <a:t>Pikaia</a:t>
            </a:r>
            <a:r>
              <a:rPr lang="en-US"/>
              <a:t>, a soft-bodied animal that lived during the Cambrian Period. Photo Credit: S. Conway Morris, University of Cambridge</a:t>
            </a:r>
            <a:endParaRPr lang="en-US" b="1" i="1"/>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F1656D-F163-402A-83BB-3D89324ED9B1}" type="slidenum">
              <a:rPr lang="en-US"/>
              <a:pPr/>
              <a:t>5</a:t>
            </a:fld>
            <a:endParaRPr lang="en-US"/>
          </a:p>
        </p:txBody>
      </p:sp>
      <p:sp>
        <p:nvSpPr>
          <p:cNvPr id="1228802" name="Rectangle 2"/>
          <p:cNvSpPr>
            <a:spLocks noRot="1" noChangeArrowheads="1" noTextEdit="1"/>
          </p:cNvSpPr>
          <p:nvPr>
            <p:ph type="sldImg"/>
          </p:nvPr>
        </p:nvSpPr>
        <p:spPr>
          <a:ln/>
        </p:spPr>
      </p:sp>
      <p:sp>
        <p:nvSpPr>
          <p:cNvPr id="1228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20C5F9-F58F-4DB7-A8E1-87636B37F251}" type="slidenum">
              <a:rPr lang="en-US"/>
              <a:pPr/>
              <a:t>6</a:t>
            </a:fld>
            <a:endParaRPr lang="en-US"/>
          </a:p>
        </p:txBody>
      </p:sp>
      <p:sp>
        <p:nvSpPr>
          <p:cNvPr id="1230850" name="Rectangle 2"/>
          <p:cNvSpPr>
            <a:spLocks noRot="1" noChangeArrowheads="1" noTextEdit="1"/>
          </p:cNvSpPr>
          <p:nvPr>
            <p:ph type="sldImg"/>
          </p:nvPr>
        </p:nvSpPr>
        <p:spPr>
          <a:ln/>
        </p:spPr>
      </p:sp>
      <p:sp>
        <p:nvSpPr>
          <p:cNvPr id="1230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A479C4-6E79-45D8-931B-687B0BF689A6}" type="slidenum">
              <a:rPr lang="en-US"/>
              <a:pPr/>
              <a:t>7</a:t>
            </a:fld>
            <a:endParaRPr lang="en-US"/>
          </a:p>
        </p:txBody>
      </p:sp>
      <p:sp>
        <p:nvSpPr>
          <p:cNvPr id="677890" name="Rectangle 2"/>
          <p:cNvSpPr>
            <a:spLocks noRot="1"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80E401-9D7A-4A59-9664-D00B23F15493}" type="slidenum">
              <a:rPr lang="en-US"/>
              <a:pPr/>
              <a:t>8</a:t>
            </a:fld>
            <a:endParaRPr lang="en-US"/>
          </a:p>
        </p:txBody>
      </p:sp>
      <p:sp>
        <p:nvSpPr>
          <p:cNvPr id="1234946" name="Rectangle 2"/>
          <p:cNvSpPr>
            <a:spLocks noRot="1" noChangeArrowheads="1" noTextEdit="1"/>
          </p:cNvSpPr>
          <p:nvPr>
            <p:ph type="sldImg"/>
          </p:nvPr>
        </p:nvSpPr>
        <p:spPr>
          <a:ln/>
        </p:spPr>
      </p:sp>
      <p:sp>
        <p:nvSpPr>
          <p:cNvPr id="1234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006035-2C9F-4408-965E-2C0DF47A3B1E}" type="slidenum">
              <a:rPr lang="en-US"/>
              <a:pPr/>
              <a:t>9</a:t>
            </a:fld>
            <a:endParaRPr lang="en-US"/>
          </a:p>
        </p:txBody>
      </p:sp>
      <p:sp>
        <p:nvSpPr>
          <p:cNvPr id="1289218" name="Rectangle 2"/>
          <p:cNvSpPr>
            <a:spLocks noRot="1" noChangeArrowheads="1" noTextEdit="1"/>
          </p:cNvSpPr>
          <p:nvPr>
            <p:ph type="sldImg"/>
          </p:nvPr>
        </p:nvSpPr>
        <p:spPr>
          <a:ln/>
        </p:spPr>
      </p:sp>
      <p:sp>
        <p:nvSpPr>
          <p:cNvPr id="1289219" name="Rectangle 3"/>
          <p:cNvSpPr>
            <a:spLocks noGrp="1" noChangeArrowheads="1"/>
          </p:cNvSpPr>
          <p:nvPr>
            <p:ph type="body" idx="1"/>
          </p:nvPr>
        </p:nvSpPr>
        <p:spPr/>
        <p:txBody>
          <a:bodyPr/>
          <a:lstStyle/>
          <a:p>
            <a:r>
              <a:rPr lang="en-US" b="1"/>
              <a:t>The phylum Chordata includes both vertebrates and nonvertebrate chordates. All of these subphyla share a common invertebrate ancestor.</a:t>
            </a:r>
            <a:r>
              <a:rPr lang="en-US"/>
              <a:t> This cladogram shows the phylogenetic relationship of modern chordate groups to that common ancestor. The different colored lines represent the traditional groupings of these animals, as listed in the key. The red circles indicate some of the important chordate adaptations. Such adaptations are the results of evolutionary processes, including natural selection.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65100"/>
            <a:ext cx="2189162" cy="5245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165100"/>
            <a:ext cx="6419850" cy="5245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68674" name="Rectangle 2"/>
          <p:cNvSpPr>
            <a:spLocks noGrp="1" noChangeArrowheads="1"/>
          </p:cNvSpPr>
          <p:nvPr>
            <p:ph type="ctrTitle"/>
          </p:nvPr>
        </p:nvSpPr>
        <p:spPr>
          <a:xfrm>
            <a:off x="0" y="2741613"/>
            <a:ext cx="9144000" cy="609600"/>
          </a:xfrm>
        </p:spPr>
        <p:txBody>
          <a:bodyPr anchorCtr="1"/>
          <a:lstStyle>
            <a:lvl1pPr algn="ctr" fontAlgn="ctr">
              <a:defRPr sz="4000" b="1">
                <a:solidFill>
                  <a:srgbClr val="FF0000"/>
                </a:solidFill>
                <a:latin typeface="Arial" charset="0"/>
              </a:defRPr>
            </a:lvl1pPr>
          </a:lstStyle>
          <a:p>
            <a:r>
              <a:rPr lang="en-US"/>
              <a:t>Click to edit Master title style</a:t>
            </a:r>
          </a:p>
        </p:txBody>
      </p:sp>
    </p:spTree>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6BF91AD-EF6D-4AE7-BCD3-836D66A5ED60}" type="slidenum">
              <a:rPr lang="en-US"/>
              <a:pPr/>
              <a:t>‹#›</a:t>
            </a:fld>
            <a:endParaRPr 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B65513-3345-46BA-9A27-AC18D0B3FC61}" type="slidenum">
              <a:rPr lang="en-US"/>
              <a:pPr/>
              <a:t>‹#›</a:t>
            </a:fld>
            <a:endParaRPr 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E567C03-09E0-40F3-8915-1F664A4AC391}" type="slidenum">
              <a:rPr lang="en-US"/>
              <a:pPr/>
              <a:t>‹#›</a:t>
            </a:fld>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80A2E1C-4467-4FC2-A56B-5843E50208D5}" type="slidenum">
              <a:rPr lang="en-US"/>
              <a:pPr/>
              <a:t>‹#›</a:t>
            </a:fld>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8955B03-4D7D-4C28-A261-9BFB65D59136}" type="slidenum">
              <a:rPr lang="en-US"/>
              <a:pPr/>
              <a:t>‹#›</a:t>
            </a:fld>
            <a:endParaRPr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D42A2BE-60D8-441E-829B-445EE43184CD}" type="slidenum">
              <a:rPr lang="en-US"/>
              <a:pPr/>
              <a:t>‹#›</a:t>
            </a:fld>
            <a:endParaRPr 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D3A6BFF-F62A-406A-985E-4F913C53CC4F}"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8942227-0D2C-416F-B3C7-5272D2206762}" type="slidenum">
              <a:rPr lang="en-US"/>
              <a:pPr/>
              <a:t>‹#›</a:t>
            </a:fld>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D828D04-891B-442D-9A1D-7591F4DEC4FC}" type="slidenum">
              <a:rPr lang="en-US"/>
              <a:pPr/>
              <a:t>‹#›</a:t>
            </a:fld>
            <a:endParaRPr 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8D69EC2-0199-475C-ADFB-BC3C6C1D3F7B}" type="slidenum">
              <a:rPr lang="en-US"/>
              <a:pPr/>
              <a:t>‹#›</a:t>
            </a:fld>
            <a:endParaRPr 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65100"/>
            <a:ext cx="2189162" cy="5245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165100"/>
            <a:ext cx="6419850" cy="5245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0"/>
            <a:ext cx="21844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402388"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0"/>
            <a:ext cx="21844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402388"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0.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6" Type="http://schemas.openxmlformats.org/officeDocument/2006/relationships/image" Target="../media/image3.png"/><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4.jpe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6" Type="http://schemas.openxmlformats.org/officeDocument/2006/relationships/image" Target="../media/image12.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image" Target="../media/image2.png"/><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3.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1.jpeg"/><Relationship Id="rId18" Type="http://schemas.openxmlformats.org/officeDocument/2006/relationships/image" Target="../media/image14.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17" Type="http://schemas.openxmlformats.org/officeDocument/2006/relationships/hyperlink" Target="Resources/ch33_sectn01_quiz.qtb" TargetMode="External"/><Relationship Id="rId2" Type="http://schemas.openxmlformats.org/officeDocument/2006/relationships/slideLayout" Target="../slideLayouts/slideLayout134.xml"/><Relationship Id="rId16" Type="http://schemas.openxmlformats.org/officeDocument/2006/relationships/image" Target="../media/image13.png"/><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5" Type="http://schemas.openxmlformats.org/officeDocument/2006/relationships/image" Target="../media/image2.png"/><Relationship Id="rId10" Type="http://schemas.openxmlformats.org/officeDocument/2006/relationships/slideLayout" Target="../slideLayouts/slideLayout142.xml"/><Relationship Id="rId19" Type="http://schemas.openxmlformats.org/officeDocument/2006/relationships/image" Target="../media/image12.png"/><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image" Target="../media/image3.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1.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6" Type="http://schemas.openxmlformats.org/officeDocument/2006/relationships/image" Target="../media/image12.png"/><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5" Type="http://schemas.openxmlformats.org/officeDocument/2006/relationships/image" Target="../media/image2.png"/><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1.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6" Type="http://schemas.openxmlformats.org/officeDocument/2006/relationships/image" Target="../media/image12.png"/><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5" Type="http://schemas.openxmlformats.org/officeDocument/2006/relationships/image" Target="../media/image2.png"/><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3.png"/><Relationship Id="rId2" Type="http://schemas.openxmlformats.org/officeDocument/2006/relationships/slideLayout" Target="../slideLayouts/slideLayout24.xml"/><Relationship Id="rId16" Type="http://schemas.openxmlformats.org/officeDocument/2006/relationships/image" Target="../media/image5.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3.png"/><Relationship Id="rId2" Type="http://schemas.openxmlformats.org/officeDocument/2006/relationships/slideLayout" Target="../slideLayouts/slideLayout35.xml"/><Relationship Id="rId16" Type="http://schemas.openxmlformats.org/officeDocument/2006/relationships/image" Target="../media/image6.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4.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6" Type="http://schemas.openxmlformats.org/officeDocument/2006/relationships/image" Target="../media/image3.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4.jpe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6" Type="http://schemas.openxmlformats.org/officeDocument/2006/relationships/image" Target="../media/image3.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4.jpe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17" Type="http://schemas.openxmlformats.org/officeDocument/2006/relationships/image" Target="../media/image7.png"/><Relationship Id="rId2" Type="http://schemas.openxmlformats.org/officeDocument/2006/relationships/slideLayout" Target="../slideLayouts/slideLayout68.xml"/><Relationship Id="rId16" Type="http://schemas.openxmlformats.org/officeDocument/2006/relationships/image" Target="../media/image3.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4.jpe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8.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6" Type="http://schemas.openxmlformats.org/officeDocument/2006/relationships/image" Target="../media/image3.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4.jpe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9.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6" Type="http://schemas.openxmlformats.org/officeDocument/2006/relationships/image" Target="../media/image3.png"/><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4.jpe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1753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21753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17541"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217542"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217543"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21754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a typeface="ＭＳ Ｐゴシック" pitchFamily="1" charset="-128"/>
            </a:endParaRPr>
          </a:p>
        </p:txBody>
      </p:sp>
      <p:sp>
        <p:nvSpPr>
          <p:cNvPr id="1217545"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217546"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217547" name="Text Box 11"/>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217548"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17552" name="Rectangle 16"/>
          <p:cNvSpPr>
            <a:spLocks noGrp="1" noChangeArrowheads="1"/>
          </p:cNvSpPr>
          <p:nvPr>
            <p:ph type="title"/>
          </p:nvPr>
        </p:nvSpPr>
        <p:spPr bwMode="auto">
          <a:xfrm>
            <a:off x="1638300" y="0"/>
            <a:ext cx="6551613" cy="1260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1217553"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217554"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1F6A1D35-EC33-4347-94D3-1D145754BB71}"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hf sldNum="0" hdr="0" dt="0"/>
  <p:txStyles>
    <p:titleStyle>
      <a:lvl1pPr algn="l" rtl="0" fontAlgn="base">
        <a:spcBef>
          <a:spcPct val="0"/>
        </a:spcBef>
        <a:spcAft>
          <a:spcPct val="0"/>
        </a:spcAft>
        <a:defRPr b="1">
          <a:solidFill>
            <a:schemeClr val="bg1"/>
          </a:solidFill>
          <a:latin typeface="+mj-lt"/>
          <a:ea typeface="+mj-ea"/>
          <a:cs typeface="+mj-cs"/>
        </a:defRPr>
      </a:lvl1pPr>
      <a:lvl2pPr algn="l" rtl="0" fontAlgn="base">
        <a:spcBef>
          <a:spcPct val="0"/>
        </a:spcBef>
        <a:spcAft>
          <a:spcPct val="0"/>
        </a:spcAft>
        <a:defRPr b="1">
          <a:solidFill>
            <a:schemeClr val="bg1"/>
          </a:solidFill>
          <a:latin typeface="Arial" charset="0"/>
          <a:ea typeface="ＭＳ Ｐゴシック" pitchFamily="1" charset="-128"/>
        </a:defRPr>
      </a:lvl2pPr>
      <a:lvl3pPr algn="l" rtl="0" fontAlgn="base">
        <a:spcBef>
          <a:spcPct val="0"/>
        </a:spcBef>
        <a:spcAft>
          <a:spcPct val="0"/>
        </a:spcAft>
        <a:defRPr b="1">
          <a:solidFill>
            <a:schemeClr val="bg1"/>
          </a:solidFill>
          <a:latin typeface="Arial" charset="0"/>
          <a:ea typeface="ＭＳ Ｐゴシック" pitchFamily="1" charset="-128"/>
        </a:defRPr>
      </a:lvl3pPr>
      <a:lvl4pPr algn="l" rtl="0" fontAlgn="base">
        <a:spcBef>
          <a:spcPct val="0"/>
        </a:spcBef>
        <a:spcAft>
          <a:spcPct val="0"/>
        </a:spcAft>
        <a:defRPr b="1">
          <a:solidFill>
            <a:schemeClr val="bg1"/>
          </a:solidFill>
          <a:latin typeface="Arial" charset="0"/>
          <a:ea typeface="ＭＳ Ｐゴシック" pitchFamily="1" charset="-128"/>
        </a:defRPr>
      </a:lvl4pPr>
      <a:lvl5pPr algn="l" rtl="0" fontAlgn="base">
        <a:spcBef>
          <a:spcPct val="0"/>
        </a:spcBef>
        <a:spcAft>
          <a:spcPct val="0"/>
        </a:spcAft>
        <a:defRPr b="1">
          <a:solidFill>
            <a:schemeClr val="bg1"/>
          </a:solidFill>
          <a:latin typeface="Arial" charset="0"/>
          <a:ea typeface="ＭＳ Ｐゴシック" pitchFamily="1" charset="-128"/>
        </a:defRPr>
      </a:lvl5pPr>
      <a:lvl6pPr marL="457200" algn="l" rtl="0" fontAlgn="base">
        <a:spcBef>
          <a:spcPct val="0"/>
        </a:spcBef>
        <a:spcAft>
          <a:spcPct val="0"/>
        </a:spcAft>
        <a:defRPr b="1">
          <a:solidFill>
            <a:schemeClr val="bg1"/>
          </a:solidFill>
          <a:latin typeface="Arial" charset="0"/>
          <a:ea typeface="ＭＳ Ｐゴシック" pitchFamily="1" charset="-128"/>
        </a:defRPr>
      </a:lvl6pPr>
      <a:lvl7pPr marL="914400" algn="l" rtl="0" fontAlgn="base">
        <a:spcBef>
          <a:spcPct val="0"/>
        </a:spcBef>
        <a:spcAft>
          <a:spcPct val="0"/>
        </a:spcAft>
        <a:defRPr b="1">
          <a:solidFill>
            <a:schemeClr val="bg1"/>
          </a:solidFill>
          <a:latin typeface="Arial" charset="0"/>
          <a:ea typeface="ＭＳ Ｐゴシック" pitchFamily="1" charset="-128"/>
        </a:defRPr>
      </a:lvl7pPr>
      <a:lvl8pPr marL="1371600" algn="l" rtl="0" fontAlgn="base">
        <a:spcBef>
          <a:spcPct val="0"/>
        </a:spcBef>
        <a:spcAft>
          <a:spcPct val="0"/>
        </a:spcAft>
        <a:defRPr b="1">
          <a:solidFill>
            <a:schemeClr val="bg1"/>
          </a:solidFill>
          <a:latin typeface="Arial" charset="0"/>
          <a:ea typeface="ＭＳ Ｐゴシック" pitchFamily="1" charset="-128"/>
        </a:defRPr>
      </a:lvl8pPr>
      <a:lvl9pPr marL="1828800" algn="l" rtl="0" fontAlgn="base">
        <a:spcBef>
          <a:spcPct val="0"/>
        </a:spcBef>
        <a:spcAft>
          <a:spcPct val="0"/>
        </a:spcAft>
        <a:defRPr b="1">
          <a:solidFill>
            <a:schemeClr val="bg1"/>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58099" name="Picture 19" descr="movie"/>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808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808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808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808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55808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55808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55808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55809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55809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55809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55809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8095" name="Rectangle 15"/>
          <p:cNvSpPr>
            <a:spLocks noChangeArrowheads="1"/>
          </p:cNvSpPr>
          <p:nvPr/>
        </p:nvSpPr>
        <p:spPr bwMode="auto">
          <a:xfrm>
            <a:off x="1776413" y="0"/>
            <a:ext cx="2813050" cy="366713"/>
          </a:xfrm>
          <a:prstGeom prst="rect">
            <a:avLst/>
          </a:prstGeom>
          <a:noFill/>
          <a:ln w="9525">
            <a:noFill/>
            <a:miter lim="800000"/>
            <a:headEnd/>
            <a:tailEnd/>
          </a:ln>
          <a:effectLst/>
        </p:spPr>
        <p:txBody>
          <a:bodyPr wrap="none">
            <a:spAutoFit/>
          </a:bodyPr>
          <a:lstStyle/>
          <a:p>
            <a:r>
              <a:rPr lang="en-US">
                <a:solidFill>
                  <a:srgbClr val="FF0000"/>
                </a:solidFill>
              </a:rPr>
              <a:t>33-1 Chordate Evolution</a:t>
            </a:r>
          </a:p>
        </p:txBody>
      </p:sp>
      <p:pic>
        <p:nvPicPr>
          <p:cNvPr id="558096"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8097"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810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25D7FA4F-8AB4-4E22-90D0-7F93E57F018E}"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87426"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487427"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487429" name="Rectangle 5"/>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743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487431" name="Rectangle 7"/>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487432" name="Rectangle 8"/>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487433"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marL="685800" indent="-685800">
              <a:spcAft>
                <a:spcPct val="50000"/>
              </a:spcAft>
              <a:tabLst>
                <a:tab pos="1651000" algn="l"/>
              </a:tabLst>
            </a:pPr>
            <a:endParaRPr lang="en-US" sz="3200">
              <a:solidFill>
                <a:srgbClr val="000080"/>
              </a:solidFill>
              <a:ea typeface="ＭＳ Ｐゴシック" pitchFamily="1" charset="-128"/>
            </a:endParaRPr>
          </a:p>
        </p:txBody>
      </p:sp>
      <p:pic>
        <p:nvPicPr>
          <p:cNvPr id="487434" name="Picture 10"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487435"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487436"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487438" name="Rectangle 14"/>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b="0"/>
          </a:p>
        </p:txBody>
      </p:sp>
      <p:sp>
        <p:nvSpPr>
          <p:cNvPr id="487439"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0" name="Picture 16"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487441" name="Text Box 17"/>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487442" name="Rectangle 18">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7" name="Picture 23"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487454" name="Rectangle 30"/>
          <p:cNvSpPr>
            <a:spLocks noGrp="1" noChangeArrowheads="1"/>
          </p:cNvSpPr>
          <p:nvPr>
            <p:ph type="title"/>
          </p:nvPr>
        </p:nvSpPr>
        <p:spPr bwMode="auto">
          <a:xfrm>
            <a:off x="14288" y="165100"/>
            <a:ext cx="1069975" cy="4270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487456"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86DA1E72-5743-47DA-B956-2EC04CD81A01}"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marL="685800" indent="-685800" algn="l" rtl="0" fontAlgn="base">
        <a:spcBef>
          <a:spcPct val="0"/>
        </a:spcBef>
        <a:spcAft>
          <a:spcPct val="50000"/>
        </a:spcAft>
        <a:tabLst>
          <a:tab pos="1651000" algn="l"/>
        </a:tabLst>
        <a:defRPr sz="3200" b="1">
          <a:solidFill>
            <a:srgbClr val="000080"/>
          </a:solidFill>
          <a:latin typeface="+mn-lt"/>
          <a:ea typeface="+mn-ea"/>
          <a:cs typeface="+mn-cs"/>
        </a:defRPr>
      </a:lvl1pPr>
      <a:lvl2pPr marL="804863" indent="-4763" algn="l" rtl="0" fontAlgn="base">
        <a:spcBef>
          <a:spcPct val="0"/>
        </a:spcBef>
        <a:spcAft>
          <a:spcPct val="50000"/>
        </a:spcAft>
        <a:tabLst>
          <a:tab pos="1651000" algn="l"/>
        </a:tabLst>
        <a:defRPr sz="2800">
          <a:solidFill>
            <a:schemeClr val="tx1"/>
          </a:solidFill>
          <a:latin typeface="+mn-lt"/>
          <a:ea typeface="+mn-ea"/>
        </a:defRPr>
      </a:lvl2pPr>
      <a:lvl3pPr marL="919163" indent="1588" algn="l" rtl="0" fontAlgn="base">
        <a:spcBef>
          <a:spcPct val="0"/>
        </a:spcBef>
        <a:spcAft>
          <a:spcPct val="50000"/>
        </a:spcAft>
        <a:buAutoNum type="alphaLcPeriod"/>
        <a:tabLst>
          <a:tab pos="1651000" algn="l"/>
        </a:tabLst>
        <a:defRPr sz="2800">
          <a:solidFill>
            <a:schemeClr val="tx1"/>
          </a:solidFill>
          <a:latin typeface="+mn-lt"/>
          <a:ea typeface="+mn-ea"/>
        </a:defRPr>
      </a:lvl3pPr>
      <a:lvl4pPr marL="2346325" indent="-457200" algn="l" rtl="0" fontAlgn="base">
        <a:spcBef>
          <a:spcPct val="0"/>
        </a:spcBef>
        <a:spcAft>
          <a:spcPct val="50000"/>
        </a:spcAft>
        <a:tabLst>
          <a:tab pos="1651000" algn="l"/>
        </a:tabLst>
        <a:defRPr sz="2400">
          <a:solidFill>
            <a:schemeClr val="tx1"/>
          </a:solidFill>
          <a:latin typeface="+mn-lt"/>
          <a:ea typeface="+mn-ea"/>
        </a:defRPr>
      </a:lvl4pPr>
      <a:lvl5pPr marL="3405188" indent="-609600" algn="l" rtl="0" fontAlgn="base">
        <a:spcBef>
          <a:spcPct val="20000"/>
        </a:spcBef>
        <a:spcAft>
          <a:spcPct val="0"/>
        </a:spcAft>
        <a:tabLst>
          <a:tab pos="1651000" algn="l"/>
        </a:tabLst>
        <a:defRPr sz="2800">
          <a:solidFill>
            <a:schemeClr val="tx1"/>
          </a:solidFill>
          <a:latin typeface="+mn-lt"/>
          <a:ea typeface="+mn-ea"/>
        </a:defRPr>
      </a:lvl5pPr>
      <a:lvl6pPr marL="3862388" indent="-609600" algn="l" rtl="0" fontAlgn="base">
        <a:spcBef>
          <a:spcPct val="20000"/>
        </a:spcBef>
        <a:spcAft>
          <a:spcPct val="0"/>
        </a:spcAft>
        <a:tabLst>
          <a:tab pos="1651000" algn="l"/>
        </a:tabLst>
        <a:defRPr sz="2800">
          <a:solidFill>
            <a:schemeClr val="tx1"/>
          </a:solidFill>
          <a:latin typeface="+mn-lt"/>
          <a:ea typeface="+mn-ea"/>
        </a:defRPr>
      </a:lvl6pPr>
      <a:lvl7pPr marL="4319588" indent="-609600" algn="l" rtl="0" fontAlgn="base">
        <a:spcBef>
          <a:spcPct val="20000"/>
        </a:spcBef>
        <a:spcAft>
          <a:spcPct val="0"/>
        </a:spcAft>
        <a:tabLst>
          <a:tab pos="1651000" algn="l"/>
        </a:tabLst>
        <a:defRPr sz="2800">
          <a:solidFill>
            <a:schemeClr val="tx1"/>
          </a:solidFill>
          <a:latin typeface="+mn-lt"/>
          <a:ea typeface="+mn-ea"/>
        </a:defRPr>
      </a:lvl7pPr>
      <a:lvl8pPr marL="4776788" indent="-609600" algn="l" rtl="0" fontAlgn="base">
        <a:spcBef>
          <a:spcPct val="20000"/>
        </a:spcBef>
        <a:spcAft>
          <a:spcPct val="0"/>
        </a:spcAft>
        <a:tabLst>
          <a:tab pos="1651000" algn="l"/>
        </a:tabLst>
        <a:defRPr sz="2800">
          <a:solidFill>
            <a:schemeClr val="tx1"/>
          </a:solidFill>
          <a:latin typeface="+mn-lt"/>
          <a:ea typeface="+mn-ea"/>
        </a:defRPr>
      </a:lvl8pPr>
      <a:lvl9pPr marL="5233988" indent="-609600" algn="l" rtl="0" fontAlgn="base">
        <a:spcBef>
          <a:spcPct val="20000"/>
        </a:spcBef>
        <a:spcAft>
          <a:spcPct val="0"/>
        </a:spcAft>
        <a:tabLst>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67650" name="Group 2"/>
          <p:cNvGrpSpPr>
            <a:grpSpLocks/>
          </p:cNvGrpSpPr>
          <p:nvPr/>
        </p:nvGrpSpPr>
        <p:grpSpPr bwMode="auto">
          <a:xfrm>
            <a:off x="228600" y="228600"/>
            <a:ext cx="8686800" cy="5943600"/>
            <a:chOff x="144" y="144"/>
            <a:chExt cx="5472" cy="3744"/>
          </a:xfrm>
        </p:grpSpPr>
        <p:sp>
          <p:nvSpPr>
            <p:cNvPr id="667651" name="Rectangle 3"/>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a:endParaRPr lang="en-US" sz="2400" b="0">
                <a:latin typeface="Times New Roman" pitchFamily="1" charset="0"/>
                <a:ea typeface="ＭＳ Ｐゴシック" pitchFamily="1" charset="-128"/>
              </a:endParaRPr>
            </a:p>
          </p:txBody>
        </p:sp>
        <p:sp>
          <p:nvSpPr>
            <p:cNvPr id="667652" name="Rectangle 4"/>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a:endParaRPr lang="en-US" sz="2400" b="0">
                <a:latin typeface="Times New Roman" pitchFamily="1" charset="0"/>
                <a:ea typeface="ＭＳ Ｐゴシック" pitchFamily="1" charset="-128"/>
              </a:endParaRPr>
            </a:p>
          </p:txBody>
        </p:sp>
        <p:sp>
          <p:nvSpPr>
            <p:cNvPr id="667653" name="Line 5"/>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endParaRPr lang="en-US"/>
            </a:p>
          </p:txBody>
        </p:sp>
      </p:grpSp>
      <p:sp>
        <p:nvSpPr>
          <p:cNvPr id="667654" name="Rectangle 6"/>
          <p:cNvSpPr>
            <a:spLocks noGrp="1" noChangeArrowheads="1"/>
          </p:cNvSpPr>
          <p:nvPr>
            <p:ph type="title"/>
          </p:nvPr>
        </p:nvSpPr>
        <p:spPr bwMode="auto">
          <a:xfrm>
            <a:off x="533400" y="473075"/>
            <a:ext cx="8153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67655" name="Rectangle 7"/>
          <p:cNvSpPr>
            <a:spLocks noGrp="1" noChangeArrowheads="1"/>
          </p:cNvSpPr>
          <p:nvPr>
            <p:ph type="body" idx="1"/>
          </p:nvPr>
        </p:nvSpPr>
        <p:spPr bwMode="auto">
          <a:xfrm>
            <a:off x="533400" y="1828800"/>
            <a:ext cx="81534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7656" name="Rectangle 8"/>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b="0">
                <a:ea typeface="ＭＳ Ｐゴシック" pitchFamily="1" charset="-128"/>
              </a:defRPr>
            </a:lvl1pPr>
          </a:lstStyle>
          <a:p>
            <a:endParaRPr lang="en-US"/>
          </a:p>
        </p:txBody>
      </p:sp>
      <p:sp>
        <p:nvSpPr>
          <p:cNvPr id="667657" name="Rectangle 9"/>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b="0">
                <a:ea typeface="ＭＳ Ｐゴシック" pitchFamily="1" charset="-128"/>
              </a:defRPr>
            </a:lvl1pPr>
          </a:lstStyle>
          <a:p>
            <a:endParaRPr lang="en-US"/>
          </a:p>
        </p:txBody>
      </p:sp>
      <p:sp>
        <p:nvSpPr>
          <p:cNvPr id="667658" name="Rectangle 10"/>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b="0">
                <a:ea typeface="ＭＳ Ｐゴシック" pitchFamily="1" charset="-128"/>
              </a:defRPr>
            </a:lvl1pPr>
          </a:lstStyle>
          <a:p>
            <a:fld id="{F109B23B-39C7-4323-8950-9DD052FA1658}"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9"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iming>
    <p:tnLst>
      <p:par>
        <p:cTn id="1" dur="indefinite" restart="never" nodeType="tmRoot"/>
      </p:par>
    </p:tnLst>
  </p:timing>
  <p:txStyles>
    <p:titleStyle>
      <a:lvl1pPr algn="l" rtl="0" fontAlgn="base">
        <a:lnSpc>
          <a:spcPct val="80000"/>
        </a:lnSpc>
        <a:spcBef>
          <a:spcPct val="0"/>
        </a:spcBef>
        <a:spcAft>
          <a:spcPct val="0"/>
        </a:spcAft>
        <a:defRPr sz="4400">
          <a:solidFill>
            <a:schemeClr val="tx2"/>
          </a:solidFill>
          <a:latin typeface="+mj-lt"/>
          <a:ea typeface="+mj-ea"/>
          <a:cs typeface="+mj-cs"/>
        </a:defRPr>
      </a:lvl1pPr>
      <a:lvl2pPr algn="l" rtl="0" fontAlgn="base">
        <a:lnSpc>
          <a:spcPct val="80000"/>
        </a:lnSpc>
        <a:spcBef>
          <a:spcPct val="0"/>
        </a:spcBef>
        <a:spcAft>
          <a:spcPct val="0"/>
        </a:spcAft>
        <a:defRPr sz="4400">
          <a:solidFill>
            <a:schemeClr val="tx2"/>
          </a:solidFill>
          <a:latin typeface="Times New Roman" pitchFamily="1" charset="0"/>
        </a:defRPr>
      </a:lvl2pPr>
      <a:lvl3pPr algn="l" rtl="0" fontAlgn="base">
        <a:lnSpc>
          <a:spcPct val="80000"/>
        </a:lnSpc>
        <a:spcBef>
          <a:spcPct val="0"/>
        </a:spcBef>
        <a:spcAft>
          <a:spcPct val="0"/>
        </a:spcAft>
        <a:defRPr sz="4400">
          <a:solidFill>
            <a:schemeClr val="tx2"/>
          </a:solidFill>
          <a:latin typeface="Times New Roman" pitchFamily="1" charset="0"/>
        </a:defRPr>
      </a:lvl3pPr>
      <a:lvl4pPr algn="l" rtl="0" fontAlgn="base">
        <a:lnSpc>
          <a:spcPct val="80000"/>
        </a:lnSpc>
        <a:spcBef>
          <a:spcPct val="0"/>
        </a:spcBef>
        <a:spcAft>
          <a:spcPct val="0"/>
        </a:spcAft>
        <a:defRPr sz="4400">
          <a:solidFill>
            <a:schemeClr val="tx2"/>
          </a:solidFill>
          <a:latin typeface="Times New Roman" pitchFamily="1" charset="0"/>
        </a:defRPr>
      </a:lvl4pPr>
      <a:lvl5pPr algn="l" rtl="0" fontAlgn="base">
        <a:lnSpc>
          <a:spcPct val="80000"/>
        </a:lnSpc>
        <a:spcBef>
          <a:spcPct val="0"/>
        </a:spcBef>
        <a:spcAft>
          <a:spcPct val="0"/>
        </a:spcAft>
        <a:defRPr sz="4400">
          <a:solidFill>
            <a:schemeClr val="tx2"/>
          </a:solidFill>
          <a:latin typeface="Times New Roman" pitchFamily="1" charset="0"/>
        </a:defRPr>
      </a:lvl5pPr>
      <a:lvl6pPr marL="457200" algn="l" rtl="0" fontAlgn="base">
        <a:lnSpc>
          <a:spcPct val="80000"/>
        </a:lnSpc>
        <a:spcBef>
          <a:spcPct val="0"/>
        </a:spcBef>
        <a:spcAft>
          <a:spcPct val="0"/>
        </a:spcAft>
        <a:defRPr sz="4400">
          <a:solidFill>
            <a:schemeClr val="tx2"/>
          </a:solidFill>
          <a:latin typeface="Times New Roman" pitchFamily="1" charset="0"/>
        </a:defRPr>
      </a:lvl6pPr>
      <a:lvl7pPr marL="914400" algn="l" rtl="0" fontAlgn="base">
        <a:lnSpc>
          <a:spcPct val="80000"/>
        </a:lnSpc>
        <a:spcBef>
          <a:spcPct val="0"/>
        </a:spcBef>
        <a:spcAft>
          <a:spcPct val="0"/>
        </a:spcAft>
        <a:defRPr sz="4400">
          <a:solidFill>
            <a:schemeClr val="tx2"/>
          </a:solidFill>
          <a:latin typeface="Times New Roman" pitchFamily="1" charset="0"/>
        </a:defRPr>
      </a:lvl7pPr>
      <a:lvl8pPr marL="1371600" algn="l" rtl="0" fontAlgn="base">
        <a:lnSpc>
          <a:spcPct val="80000"/>
        </a:lnSpc>
        <a:spcBef>
          <a:spcPct val="0"/>
        </a:spcBef>
        <a:spcAft>
          <a:spcPct val="0"/>
        </a:spcAft>
        <a:defRPr sz="4400">
          <a:solidFill>
            <a:schemeClr val="tx2"/>
          </a:solidFill>
          <a:latin typeface="Times New Roman" pitchFamily="1" charset="0"/>
        </a:defRPr>
      </a:lvl8pPr>
      <a:lvl9pPr marL="1828800" algn="l" rtl="0" fontAlgn="base">
        <a:lnSpc>
          <a:spcPct val="80000"/>
        </a:lnSpc>
        <a:spcBef>
          <a:spcPct val="0"/>
        </a:spcBef>
        <a:spcAft>
          <a:spcPct val="0"/>
        </a:spcAft>
        <a:defRPr sz="4400">
          <a:solidFill>
            <a:schemeClr val="tx2"/>
          </a:solidFill>
          <a:latin typeface="Times New Roman" pitchFamily="1" charset="0"/>
        </a:defRPr>
      </a:lvl9pPr>
    </p:titleStyle>
    <p:bodyStyle>
      <a:lvl1pPr marL="342900" indent="-342900" algn="l" rtl="0" fontAlgn="base">
        <a:spcBef>
          <a:spcPct val="20000"/>
        </a:spcBef>
        <a:spcAft>
          <a:spcPct val="0"/>
        </a:spcAft>
        <a:buClr>
          <a:schemeClr val="accent2"/>
        </a:buClr>
        <a:buSzPct val="75000"/>
        <a:buFont typeface="Wingdings" pitchFamily="1" charset="2"/>
        <a:buChar char="n"/>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65000"/>
        <a:buFont typeface="Wingdings" pitchFamily="1" charset="2"/>
        <a:buChar char="n"/>
        <a:defRPr sz="2600">
          <a:solidFill>
            <a:schemeClr val="tx1"/>
          </a:solidFill>
          <a:latin typeface="+mn-lt"/>
        </a:defRPr>
      </a:lvl2pPr>
      <a:lvl3pPr marL="1143000" indent="-228600" algn="l" rtl="0" fontAlgn="base">
        <a:spcBef>
          <a:spcPct val="20000"/>
        </a:spcBef>
        <a:spcAft>
          <a:spcPct val="0"/>
        </a:spcAft>
        <a:buClr>
          <a:schemeClr val="hlink"/>
        </a:buClr>
        <a:buSzPct val="55000"/>
        <a:buFont typeface="Wingdings" pitchFamily="1" charset="2"/>
        <a:buChar char="n"/>
        <a:defRPr sz="2400">
          <a:solidFill>
            <a:schemeClr val="tx1"/>
          </a:solidFill>
          <a:latin typeface="+mn-lt"/>
        </a:defRPr>
      </a:lvl3pPr>
      <a:lvl4pPr marL="1600200" indent="-228600" algn="l" rtl="0" fontAlgn="base">
        <a:spcBef>
          <a:spcPct val="20000"/>
        </a:spcBef>
        <a:spcAft>
          <a:spcPct val="0"/>
        </a:spcAft>
        <a:buClr>
          <a:schemeClr val="accent2"/>
        </a:buClr>
        <a:buFont typeface="Wingdings" pitchFamily="1" charset="2"/>
        <a:buChar char="§"/>
        <a:defRPr sz="2000">
          <a:solidFill>
            <a:schemeClr val="tx1"/>
          </a:solidFill>
          <a:latin typeface="+mn-lt"/>
        </a:defRPr>
      </a:lvl4pPr>
      <a:lvl5pPr marL="20574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50306"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250307" name="Rectangle 3"/>
          <p:cNvSpPr>
            <a:spLocks noChangeArrowheads="1"/>
          </p:cNvSpPr>
          <p:nvPr/>
        </p:nvSpPr>
        <p:spPr bwMode="auto">
          <a:xfrm>
            <a:off x="11113" y="20638"/>
            <a:ext cx="3840162" cy="1952625"/>
          </a:xfrm>
          <a:prstGeom prst="rect">
            <a:avLst/>
          </a:prstGeom>
          <a:solidFill>
            <a:schemeClr val="bg1"/>
          </a:solidFill>
          <a:ln w="9525">
            <a:noFill/>
            <a:miter lim="800000"/>
            <a:headEnd/>
            <a:tailEnd/>
          </a:ln>
          <a:effectLst/>
        </p:spPr>
        <p:txBody>
          <a:bodyPr wrap="none" anchor="ctr"/>
          <a:lstStyle/>
          <a:p>
            <a:endParaRPr lang="en-US"/>
          </a:p>
        </p:txBody>
      </p:sp>
      <p:sp>
        <p:nvSpPr>
          <p:cNvPr id="1250308"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50309"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250310"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250311"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250312"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pic>
        <p:nvPicPr>
          <p:cNvPr id="1250313"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250314"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250315"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250316"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b="0"/>
          </a:p>
        </p:txBody>
      </p:sp>
      <p:sp>
        <p:nvSpPr>
          <p:cNvPr id="1250317"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50318"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250319"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250320"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50321" name="Picture 17" descr="section quizr">
            <a:hlinkClick r:id="" action="ppaction://hlinkshowjump?jump=nextslide"/>
          </p:cNvPr>
          <p:cNvPicPr>
            <a:picLocks noChangeAspect="1" noChangeArrowheads="1"/>
          </p:cNvPicPr>
          <p:nvPr/>
        </p:nvPicPr>
        <p:blipFill>
          <a:blip r:embed="rId16" cstate="print"/>
          <a:srcRect/>
          <a:stretch>
            <a:fillRect/>
          </a:stretch>
        </p:blipFill>
        <p:spPr bwMode="auto">
          <a:xfrm>
            <a:off x="1028700" y="2919413"/>
            <a:ext cx="2757488" cy="596900"/>
          </a:xfrm>
          <a:prstGeom prst="rect">
            <a:avLst/>
          </a:prstGeom>
          <a:noFill/>
        </p:spPr>
      </p:pic>
      <p:pic>
        <p:nvPicPr>
          <p:cNvPr id="1250322" name="Picture 18" descr="QT_icon">
            <a:hlinkClick r:id="rId17" action="ppaction://hlinkfile"/>
          </p:cNvPr>
          <p:cNvPicPr>
            <a:picLocks noChangeAspect="1" noChangeArrowheads="1"/>
          </p:cNvPicPr>
          <p:nvPr/>
        </p:nvPicPr>
        <p:blipFill>
          <a:blip r:embed="rId18" cstate="print"/>
          <a:srcRect/>
          <a:stretch>
            <a:fillRect/>
          </a:stretch>
        </p:blipFill>
        <p:spPr bwMode="auto">
          <a:xfrm>
            <a:off x="5446713" y="2730500"/>
            <a:ext cx="2211387" cy="854075"/>
          </a:xfrm>
          <a:prstGeom prst="rect">
            <a:avLst/>
          </a:prstGeom>
          <a:noFill/>
          <a:ln w="9525">
            <a:noFill/>
            <a:miter lim="800000"/>
            <a:headEnd/>
            <a:tailEnd/>
          </a:ln>
        </p:spPr>
      </p:pic>
      <p:sp>
        <p:nvSpPr>
          <p:cNvPr id="1250323" name="Text Box 19"/>
          <p:cNvSpPr txBox="1">
            <a:spLocks noChangeArrowheads="1"/>
          </p:cNvSpPr>
          <p:nvPr/>
        </p:nvSpPr>
        <p:spPr bwMode="auto">
          <a:xfrm>
            <a:off x="4016375" y="2659063"/>
            <a:ext cx="935038" cy="519112"/>
          </a:xfrm>
          <a:prstGeom prst="rect">
            <a:avLst/>
          </a:prstGeom>
          <a:noFill/>
          <a:ln w="9525">
            <a:noFill/>
            <a:miter lim="800000"/>
            <a:headEnd/>
            <a:tailEnd/>
          </a:ln>
          <a:effectLst/>
        </p:spPr>
        <p:txBody>
          <a:bodyPr wrap="none">
            <a:spAutoFit/>
          </a:bodyPr>
          <a:lstStyle/>
          <a:p>
            <a:r>
              <a:rPr lang="en-US" sz="2800" b="0" i="1"/>
              <a:t>- or -</a:t>
            </a:r>
          </a:p>
        </p:txBody>
      </p:sp>
      <p:pic>
        <p:nvPicPr>
          <p:cNvPr id="1250324" name="Picture 20" descr="sectionQUIZ_BAR copy"/>
          <p:cNvPicPr>
            <a:picLocks noChangeAspect="1" noChangeArrowheads="1"/>
          </p:cNvPicPr>
          <p:nvPr/>
        </p:nvPicPr>
        <p:blipFill>
          <a:blip r:embed="rId19" cstate="print"/>
          <a:srcRect/>
          <a:stretch>
            <a:fillRect/>
          </a:stretch>
        </p:blipFill>
        <p:spPr bwMode="auto">
          <a:xfrm>
            <a:off x="0" y="0"/>
            <a:ext cx="4900613" cy="771525"/>
          </a:xfrm>
          <a:prstGeom prst="rect">
            <a:avLst/>
          </a:prstGeom>
          <a:noFill/>
        </p:spPr>
      </p:pic>
      <p:sp>
        <p:nvSpPr>
          <p:cNvPr id="1250325" name="Text Box 21"/>
          <p:cNvSpPr txBox="1">
            <a:spLocks noChangeArrowheads="1"/>
          </p:cNvSpPr>
          <p:nvPr/>
        </p:nvSpPr>
        <p:spPr bwMode="auto">
          <a:xfrm>
            <a:off x="1152525" y="2276475"/>
            <a:ext cx="2314575" cy="396875"/>
          </a:xfrm>
          <a:prstGeom prst="rect">
            <a:avLst/>
          </a:prstGeom>
          <a:noFill/>
          <a:ln w="9525">
            <a:noFill/>
            <a:miter lim="800000"/>
            <a:headEnd/>
            <a:tailEnd/>
          </a:ln>
          <a:effectLst/>
        </p:spPr>
        <p:txBody>
          <a:bodyPr>
            <a:spAutoFit/>
          </a:bodyPr>
          <a:lstStyle/>
          <a:p>
            <a:pPr algn="ctr">
              <a:spcBef>
                <a:spcPct val="50000"/>
              </a:spcBef>
            </a:pPr>
            <a:r>
              <a:rPr lang="en-US" sz="2000"/>
              <a:t>Continue to:</a:t>
            </a:r>
          </a:p>
        </p:txBody>
      </p:sp>
      <p:sp>
        <p:nvSpPr>
          <p:cNvPr id="1250326" name="Text Box 22"/>
          <p:cNvSpPr txBox="1">
            <a:spLocks noChangeArrowheads="1"/>
          </p:cNvSpPr>
          <p:nvPr/>
        </p:nvSpPr>
        <p:spPr bwMode="auto">
          <a:xfrm>
            <a:off x="5286375" y="2273300"/>
            <a:ext cx="2592388" cy="396875"/>
          </a:xfrm>
          <a:prstGeom prst="rect">
            <a:avLst/>
          </a:prstGeom>
          <a:noFill/>
          <a:ln w="9525">
            <a:noFill/>
            <a:miter lim="800000"/>
            <a:headEnd/>
            <a:tailEnd/>
          </a:ln>
          <a:effectLst/>
        </p:spPr>
        <p:txBody>
          <a:bodyPr>
            <a:spAutoFit/>
          </a:bodyPr>
          <a:lstStyle/>
          <a:p>
            <a:pPr algn="ctr">
              <a:spcBef>
                <a:spcPct val="50000"/>
              </a:spcBef>
            </a:pPr>
            <a:r>
              <a:rPr lang="en-US" sz="2000"/>
              <a:t>Click to Launch:</a:t>
            </a:r>
          </a:p>
        </p:txBody>
      </p:sp>
      <p:sp>
        <p:nvSpPr>
          <p:cNvPr id="1250327" name="Rectangle 23"/>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250328" name="Rectangle 24"/>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658B78D3-AE57-4454-BFD0-3142250BAD03}"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509588" algn="l" rtl="0" fontAlgn="base">
        <a:spcBef>
          <a:spcPct val="0"/>
        </a:spcBef>
        <a:spcAft>
          <a:spcPct val="50000"/>
        </a:spcAft>
        <a:defRPr sz="2800" b="1">
          <a:solidFill>
            <a:srgbClr val="006400"/>
          </a:solidFill>
          <a:latin typeface="+mn-lt"/>
          <a:ea typeface="+mn-ea"/>
        </a:defRPr>
      </a:lvl2pPr>
      <a:lvl3pPr marL="625475" algn="l" rtl="0" fontAlgn="base">
        <a:spcBef>
          <a:spcPct val="0"/>
        </a:spcBef>
        <a:spcAft>
          <a:spcPct val="50000"/>
        </a:spcAft>
        <a:defRPr sz="2800">
          <a:solidFill>
            <a:schemeClr val="tx1"/>
          </a:solidFill>
          <a:latin typeface="+mn-lt"/>
          <a:ea typeface="+mn-ea"/>
        </a:defRPr>
      </a:lvl3pPr>
      <a:lvl4pPr marL="1371600" indent="-457200" algn="l" rtl="0" fontAlgn="base">
        <a:spcBef>
          <a:spcPct val="0"/>
        </a:spcBef>
        <a:spcAft>
          <a:spcPct val="50000"/>
        </a:spcAft>
        <a:buAutoNum type="alphaLcPeriod"/>
        <a:defRPr sz="2400">
          <a:solidFill>
            <a:schemeClr val="tx1"/>
          </a:solidFill>
          <a:latin typeface="+mn-lt"/>
          <a:ea typeface="+mn-ea"/>
        </a:defRPr>
      </a:lvl4pPr>
      <a:lvl5pPr marL="3405188" indent="-609600" algn="l" rtl="0" fontAlgn="base">
        <a:spcBef>
          <a:spcPct val="20000"/>
        </a:spcBef>
        <a:spcAft>
          <a:spcPct val="0"/>
        </a:spcAft>
        <a:buChar char="»"/>
        <a:defRPr sz="2800">
          <a:solidFill>
            <a:schemeClr val="tx1"/>
          </a:solidFill>
          <a:latin typeface="+mn-lt"/>
          <a:ea typeface="+mn-ea"/>
        </a:defRPr>
      </a:lvl5pPr>
      <a:lvl6pPr marL="3862388" indent="-609600" algn="l" rtl="0" fontAlgn="base">
        <a:spcBef>
          <a:spcPct val="20000"/>
        </a:spcBef>
        <a:spcAft>
          <a:spcPct val="0"/>
        </a:spcAft>
        <a:buChar char="»"/>
        <a:defRPr sz="2800">
          <a:solidFill>
            <a:schemeClr val="tx1"/>
          </a:solidFill>
          <a:latin typeface="+mn-lt"/>
          <a:ea typeface="+mn-ea"/>
        </a:defRPr>
      </a:lvl6pPr>
      <a:lvl7pPr marL="4319588" indent="-609600" algn="l" rtl="0" fontAlgn="base">
        <a:spcBef>
          <a:spcPct val="20000"/>
        </a:spcBef>
        <a:spcAft>
          <a:spcPct val="0"/>
        </a:spcAft>
        <a:buChar char="»"/>
        <a:defRPr sz="2800">
          <a:solidFill>
            <a:schemeClr val="tx1"/>
          </a:solidFill>
          <a:latin typeface="+mn-lt"/>
          <a:ea typeface="+mn-ea"/>
        </a:defRPr>
      </a:lvl7pPr>
      <a:lvl8pPr marL="4776788" indent="-609600" algn="l" rtl="0" fontAlgn="base">
        <a:spcBef>
          <a:spcPct val="20000"/>
        </a:spcBef>
        <a:spcAft>
          <a:spcPct val="0"/>
        </a:spcAft>
        <a:buChar char="»"/>
        <a:defRPr sz="2800">
          <a:solidFill>
            <a:schemeClr val="tx1"/>
          </a:solidFill>
          <a:latin typeface="+mn-lt"/>
          <a:ea typeface="+mn-ea"/>
        </a:defRPr>
      </a:lvl8pPr>
      <a:lvl9pPr marL="5233988" indent="-609600"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53378"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253379"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253380"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53381"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253382"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253383"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25338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a:solidFill>
                <a:srgbClr val="000080"/>
              </a:solidFill>
              <a:ea typeface="ＭＳ Ｐゴシック" pitchFamily="1" charset="-128"/>
            </a:endParaRPr>
          </a:p>
        </p:txBody>
      </p:sp>
      <p:pic>
        <p:nvPicPr>
          <p:cNvPr id="1253385"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253386"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253387"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253388"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b="0"/>
          </a:p>
        </p:txBody>
      </p:sp>
      <p:sp>
        <p:nvSpPr>
          <p:cNvPr id="1253389"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53390"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253391"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253392"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53393" name="Picture 17"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1253394" name="Rectangle 18"/>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253395"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060793B5-AA09-4DA0-8EBC-FFF9703BAC2E}"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74882"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274883"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274884"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74885"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274886"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274887"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274888"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a:solidFill>
                <a:srgbClr val="000080"/>
              </a:solidFill>
              <a:ea typeface="ＭＳ Ｐゴシック" pitchFamily="1" charset="-128"/>
            </a:endParaRPr>
          </a:p>
        </p:txBody>
      </p:sp>
      <p:pic>
        <p:nvPicPr>
          <p:cNvPr id="1274889"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27489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27489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274892"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b="0"/>
          </a:p>
        </p:txBody>
      </p:sp>
      <p:sp>
        <p:nvSpPr>
          <p:cNvPr id="1274893"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74894"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274895"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274896"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74897" name="Picture 17"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1274898" name="Rectangle 18"/>
          <p:cNvSpPr>
            <a:spLocks noGrp="1" noChangeArrowheads="1"/>
          </p:cNvSpPr>
          <p:nvPr>
            <p:ph type="title"/>
          </p:nvPr>
        </p:nvSpPr>
        <p:spPr bwMode="auto">
          <a:xfrm>
            <a:off x="14288" y="165100"/>
            <a:ext cx="1069975" cy="4270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274899"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3AFFD8D1-C6B9-4FC5-B01E-D587CB0E9CDE}"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5609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15609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156100" name="Rectangle 4"/>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1156101" name="Rectangle 5"/>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1156102" name="Rectangle 6"/>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1156103" name="Rectangle 7"/>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4000">
              <a:solidFill>
                <a:srgbClr val="A50000"/>
              </a:solidFill>
              <a:ea typeface="ＭＳ Ｐゴシック" pitchFamily="1" charset="-128"/>
            </a:endParaRPr>
          </a:p>
        </p:txBody>
      </p:sp>
      <p:sp>
        <p:nvSpPr>
          <p:cNvPr id="1156104" name="Rectangle 8"/>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1156105" name="Text Box 9"/>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1156106" name="Text Box 10"/>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1156107" name="Rectangle 11">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156108" name="Picture 12"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156111" name="Rectangle 15"/>
          <p:cNvSpPr>
            <a:spLocks noGrp="1" noChangeArrowheads="1"/>
          </p:cNvSpPr>
          <p:nvPr>
            <p:ph type="title"/>
          </p:nvPr>
        </p:nvSpPr>
        <p:spPr bwMode="auto">
          <a:xfrm>
            <a:off x="1827213" y="0"/>
            <a:ext cx="6378575" cy="1071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156112" name="Rectangle 1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706C79BC-DD30-4970-940D-E6F4ED327E79}"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par>
    </p:tnLst>
  </p:timing>
  <p:hf sldNum="0" hdr="0" dt="0"/>
  <p:txStyles>
    <p:titleStyle>
      <a:lvl1pPr algn="l" rtl="0" fontAlgn="base">
        <a:spcBef>
          <a:spcPct val="0"/>
        </a:spcBef>
        <a:spcAft>
          <a:spcPct val="0"/>
        </a:spcAft>
        <a:defRPr sz="4000" b="1">
          <a:solidFill>
            <a:srgbClr val="A50000"/>
          </a:solidFill>
          <a:latin typeface="+mj-lt"/>
          <a:ea typeface="+mj-ea"/>
          <a:cs typeface="+mj-cs"/>
        </a:defRPr>
      </a:lvl1pPr>
      <a:lvl2pPr algn="l" rtl="0" fontAlgn="base">
        <a:spcBef>
          <a:spcPct val="0"/>
        </a:spcBef>
        <a:spcAft>
          <a:spcPct val="0"/>
        </a:spcAft>
        <a:defRPr sz="4000" b="1">
          <a:solidFill>
            <a:srgbClr val="A50000"/>
          </a:solidFill>
          <a:latin typeface="Arial" charset="0"/>
          <a:ea typeface="ＭＳ Ｐゴシック" pitchFamily="1" charset="-128"/>
        </a:defRPr>
      </a:lvl2pPr>
      <a:lvl3pPr algn="l" rtl="0" fontAlgn="base">
        <a:spcBef>
          <a:spcPct val="0"/>
        </a:spcBef>
        <a:spcAft>
          <a:spcPct val="0"/>
        </a:spcAft>
        <a:defRPr sz="4000" b="1">
          <a:solidFill>
            <a:srgbClr val="A50000"/>
          </a:solidFill>
          <a:latin typeface="Arial" charset="0"/>
          <a:ea typeface="ＭＳ Ｐゴシック" pitchFamily="1" charset="-128"/>
        </a:defRPr>
      </a:lvl3pPr>
      <a:lvl4pPr algn="l" rtl="0" fontAlgn="base">
        <a:spcBef>
          <a:spcPct val="0"/>
        </a:spcBef>
        <a:spcAft>
          <a:spcPct val="0"/>
        </a:spcAft>
        <a:defRPr sz="4000" b="1">
          <a:solidFill>
            <a:srgbClr val="A50000"/>
          </a:solidFill>
          <a:latin typeface="Arial" charset="0"/>
          <a:ea typeface="ＭＳ Ｐゴシック" pitchFamily="1" charset="-128"/>
        </a:defRPr>
      </a:lvl4pPr>
      <a:lvl5pPr algn="l" rtl="0" fontAlgn="base">
        <a:spcBef>
          <a:spcPct val="0"/>
        </a:spcBef>
        <a:spcAft>
          <a:spcPct val="0"/>
        </a:spcAft>
        <a:defRPr sz="4000" b="1">
          <a:solidFill>
            <a:srgbClr val="A50000"/>
          </a:solidFill>
          <a:latin typeface="Arial" charset="0"/>
          <a:ea typeface="ＭＳ Ｐゴシック" pitchFamily="1" charset="-128"/>
        </a:defRPr>
      </a:lvl5pPr>
      <a:lvl6pPr marL="457200" algn="l" rtl="0" fontAlgn="base">
        <a:spcBef>
          <a:spcPct val="0"/>
        </a:spcBef>
        <a:spcAft>
          <a:spcPct val="0"/>
        </a:spcAft>
        <a:defRPr sz="4000" b="1">
          <a:solidFill>
            <a:srgbClr val="A50000"/>
          </a:solidFill>
          <a:latin typeface="Arial" charset="0"/>
          <a:ea typeface="ＭＳ Ｐゴシック" pitchFamily="1" charset="-128"/>
        </a:defRPr>
      </a:lvl6pPr>
      <a:lvl7pPr marL="914400" algn="l" rtl="0" fontAlgn="base">
        <a:spcBef>
          <a:spcPct val="0"/>
        </a:spcBef>
        <a:spcAft>
          <a:spcPct val="0"/>
        </a:spcAft>
        <a:defRPr sz="4000" b="1">
          <a:solidFill>
            <a:srgbClr val="A50000"/>
          </a:solidFill>
          <a:latin typeface="Arial" charset="0"/>
          <a:ea typeface="ＭＳ Ｐゴシック" pitchFamily="1" charset="-128"/>
        </a:defRPr>
      </a:lvl7pPr>
      <a:lvl8pPr marL="1371600" algn="l" rtl="0" fontAlgn="base">
        <a:spcBef>
          <a:spcPct val="0"/>
        </a:spcBef>
        <a:spcAft>
          <a:spcPct val="0"/>
        </a:spcAft>
        <a:defRPr sz="4000" b="1">
          <a:solidFill>
            <a:srgbClr val="A50000"/>
          </a:solidFill>
          <a:latin typeface="Arial" charset="0"/>
          <a:ea typeface="ＭＳ Ｐゴシック" pitchFamily="1" charset="-128"/>
        </a:defRPr>
      </a:lvl8pPr>
      <a:lvl9pPr marL="1828800" algn="l" rtl="0" fontAlgn="base">
        <a:spcBef>
          <a:spcPct val="0"/>
        </a:spcBef>
        <a:spcAft>
          <a:spcPct val="0"/>
        </a:spcAft>
        <a:defRPr sz="4000" b="1">
          <a:solidFill>
            <a:srgbClr val="A50000"/>
          </a:solidFill>
          <a:latin typeface="Arial" charset="0"/>
          <a:ea typeface="ＭＳ Ｐゴシック" pitchFamily="1" charset="-128"/>
        </a:defRPr>
      </a:lvl9pPr>
    </p:titleStyle>
    <p:bodyStyle>
      <a:lvl1pPr algn="l" rtl="0" fontAlgn="base">
        <a:spcBef>
          <a:spcPct val="0"/>
        </a:spcBef>
        <a:spcAft>
          <a:spcPct val="50000"/>
        </a:spcAft>
        <a:defRPr sz="4000" b="1">
          <a:solidFill>
            <a:srgbClr val="A50000"/>
          </a:solidFill>
          <a:latin typeface="+mn-lt"/>
          <a:ea typeface="+mn-ea"/>
          <a:cs typeface="+mn-cs"/>
        </a:defRPr>
      </a:lvl1pPr>
      <a:lvl2pPr marL="287338" algn="l" rtl="0" fontAlgn="base">
        <a:spcBef>
          <a:spcPct val="0"/>
        </a:spcBef>
        <a:spcAft>
          <a:spcPct val="50000"/>
        </a:spcAft>
        <a:defRPr sz="4000" b="1">
          <a:solidFill>
            <a:srgbClr val="006400"/>
          </a:solidFill>
          <a:latin typeface="+mn-lt"/>
          <a:ea typeface="+mn-ea"/>
        </a:defRPr>
      </a:lvl2pPr>
      <a:lvl3pPr marL="401638" algn="l" rtl="0" fontAlgn="base">
        <a:spcBef>
          <a:spcPct val="0"/>
        </a:spcBef>
        <a:spcAft>
          <a:spcPct val="50000"/>
        </a:spcAft>
        <a:buFont typeface="Arial" charset="0"/>
        <a:defRPr sz="2800">
          <a:solidFill>
            <a:schemeClr val="tx1"/>
          </a:solidFill>
          <a:latin typeface="+mn-lt"/>
          <a:ea typeface="+mn-ea"/>
        </a:defRPr>
      </a:lvl3pPr>
      <a:lvl4pPr marL="515938" indent="515938" algn="l" rtl="0" fontAlgn="base">
        <a:spcBef>
          <a:spcPct val="0"/>
        </a:spcBef>
        <a:spcAft>
          <a:spcPct val="50000"/>
        </a:spcAft>
        <a:buSzPct val="125000"/>
        <a:buChar char="•"/>
        <a:defRPr sz="2800">
          <a:solidFill>
            <a:schemeClr val="tx1"/>
          </a:solidFill>
          <a:latin typeface="+mn-lt"/>
          <a:ea typeface="+mn-ea"/>
        </a:defRPr>
      </a:lvl4pPr>
      <a:lvl5pPr marL="1204913" indent="60325" algn="l" rtl="0" fontAlgn="base">
        <a:spcBef>
          <a:spcPct val="20000"/>
        </a:spcBef>
        <a:spcAft>
          <a:spcPct val="0"/>
        </a:spcAft>
        <a:buChar char="»"/>
        <a:defRPr sz="4000">
          <a:solidFill>
            <a:schemeClr val="tx1"/>
          </a:solidFill>
          <a:latin typeface="+mn-lt"/>
          <a:ea typeface="+mn-ea"/>
        </a:defRPr>
      </a:lvl5pPr>
      <a:lvl6pPr marL="1662113" indent="60325" algn="l" rtl="0" fontAlgn="base">
        <a:spcBef>
          <a:spcPct val="20000"/>
        </a:spcBef>
        <a:spcAft>
          <a:spcPct val="0"/>
        </a:spcAft>
        <a:buChar char="»"/>
        <a:defRPr sz="4000">
          <a:solidFill>
            <a:schemeClr val="tx1"/>
          </a:solidFill>
          <a:latin typeface="+mn-lt"/>
          <a:ea typeface="+mn-ea"/>
        </a:defRPr>
      </a:lvl6pPr>
      <a:lvl7pPr marL="2119313" indent="60325" algn="l" rtl="0" fontAlgn="base">
        <a:spcBef>
          <a:spcPct val="20000"/>
        </a:spcBef>
        <a:spcAft>
          <a:spcPct val="0"/>
        </a:spcAft>
        <a:buChar char="»"/>
        <a:defRPr sz="4000">
          <a:solidFill>
            <a:schemeClr val="tx1"/>
          </a:solidFill>
          <a:latin typeface="+mn-lt"/>
          <a:ea typeface="+mn-ea"/>
        </a:defRPr>
      </a:lvl7pPr>
      <a:lvl8pPr marL="2576513" indent="60325" algn="l" rtl="0" fontAlgn="base">
        <a:spcBef>
          <a:spcPct val="20000"/>
        </a:spcBef>
        <a:spcAft>
          <a:spcPct val="0"/>
        </a:spcAft>
        <a:buChar char="»"/>
        <a:defRPr sz="4000">
          <a:solidFill>
            <a:schemeClr val="tx1"/>
          </a:solidFill>
          <a:latin typeface="+mn-lt"/>
          <a:ea typeface="+mn-ea"/>
        </a:defRPr>
      </a:lvl8pPr>
      <a:lvl9pPr marL="3033713" indent="60325" algn="l" rtl="0" fontAlgn="base">
        <a:spcBef>
          <a:spcPct val="20000"/>
        </a:spcBef>
        <a:spcAft>
          <a:spcPct val="0"/>
        </a:spcAft>
        <a:buChar char="»"/>
        <a:defRPr sz="4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4532" name="Picture 20"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451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451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6451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6452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6452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a typeface="ＭＳ Ｐゴシック" pitchFamily="1" charset="-128"/>
            </a:endParaRPr>
          </a:p>
        </p:txBody>
      </p:sp>
      <p:sp>
        <p:nvSpPr>
          <p:cNvPr id="6452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6452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6452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6452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4528" name="Rectangle 16"/>
          <p:cNvSpPr>
            <a:spLocks noChangeArrowheads="1"/>
          </p:cNvSpPr>
          <p:nvPr/>
        </p:nvSpPr>
        <p:spPr bwMode="auto">
          <a:xfrm>
            <a:off x="1776413" y="0"/>
            <a:ext cx="2813050" cy="366713"/>
          </a:xfrm>
          <a:prstGeom prst="rect">
            <a:avLst/>
          </a:prstGeom>
          <a:noFill/>
          <a:ln w="9525">
            <a:noFill/>
            <a:miter lim="800000"/>
            <a:headEnd/>
            <a:tailEnd/>
          </a:ln>
          <a:effectLst/>
        </p:spPr>
        <p:txBody>
          <a:bodyPr wrap="none">
            <a:spAutoFit/>
          </a:bodyPr>
          <a:lstStyle/>
          <a:p>
            <a:r>
              <a:rPr lang="en-US">
                <a:solidFill>
                  <a:srgbClr val="FF0000"/>
                </a:solidFill>
              </a:rPr>
              <a:t>33-1 Chordate Evolution</a:t>
            </a:r>
          </a:p>
        </p:txBody>
      </p:sp>
      <p:pic>
        <p:nvPicPr>
          <p:cNvPr id="64529" name="Picture 17" descr="arrow"/>
          <p:cNvPicPr>
            <a:picLocks noChangeAspect="1" noChangeArrowheads="1"/>
          </p:cNvPicPr>
          <p:nvPr/>
        </p:nvPicPr>
        <p:blipFill>
          <a:blip r:embed="rId15" cstate="print"/>
          <a:srcRect/>
          <a:stretch>
            <a:fillRect/>
          </a:stretch>
        </p:blipFill>
        <p:spPr bwMode="auto">
          <a:xfrm>
            <a:off x="4570413" y="101600"/>
            <a:ext cx="317500" cy="190500"/>
          </a:xfrm>
          <a:prstGeom prst="rect">
            <a:avLst/>
          </a:prstGeom>
          <a:noFill/>
          <a:ln w="9525">
            <a:noFill/>
            <a:miter lim="800000"/>
            <a:headEnd/>
            <a:tailEnd/>
          </a:ln>
        </p:spPr>
      </p:pic>
      <p:pic>
        <p:nvPicPr>
          <p:cNvPr id="64530" name="Picture 18" descr="key"/>
          <p:cNvPicPr>
            <a:picLocks noChangeAspect="1" noChangeArrowheads="1"/>
          </p:cNvPicPr>
          <p:nvPr/>
        </p:nvPicPr>
        <p:blipFill>
          <a:blip r:embed="rId16" cstate="print"/>
          <a:srcRect/>
          <a:stretch>
            <a:fillRect/>
          </a:stretch>
        </p:blipFill>
        <p:spPr bwMode="auto">
          <a:xfrm>
            <a:off x="635000" y="2397125"/>
            <a:ext cx="671513" cy="433388"/>
          </a:xfrm>
          <a:prstGeom prst="rect">
            <a:avLst/>
          </a:prstGeom>
          <a:noFill/>
        </p:spPr>
      </p:pic>
      <p:sp>
        <p:nvSpPr>
          <p:cNvPr id="64531" name="Rectangle 19"/>
          <p:cNvSpPr>
            <a:spLocks noGrp="1" noChangeArrowheads="1"/>
          </p:cNvSpPr>
          <p:nvPr>
            <p:ph type="title"/>
          </p:nvPr>
        </p:nvSpPr>
        <p:spPr bwMode="auto">
          <a:xfrm>
            <a:off x="49387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64533" name="Picture 21"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64535" name="Rectangle 2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75924E44-7BC5-4902-B8AE-C9E85B725D8C}"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58780" name="Picture 28"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45875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5875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875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45875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45876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45876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a typeface="ＭＳ Ｐゴシック" pitchFamily="1" charset="-128"/>
            </a:endParaRPr>
          </a:p>
        </p:txBody>
      </p:sp>
      <p:sp>
        <p:nvSpPr>
          <p:cNvPr id="45876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45876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45876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45876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58768" name="Rectangle 16"/>
          <p:cNvSpPr>
            <a:spLocks noChangeArrowheads="1"/>
          </p:cNvSpPr>
          <p:nvPr/>
        </p:nvSpPr>
        <p:spPr bwMode="auto">
          <a:xfrm>
            <a:off x="1776413" y="0"/>
            <a:ext cx="2813050" cy="366713"/>
          </a:xfrm>
          <a:prstGeom prst="rect">
            <a:avLst/>
          </a:prstGeom>
          <a:noFill/>
          <a:ln w="9525">
            <a:noFill/>
            <a:miter lim="800000"/>
            <a:headEnd/>
            <a:tailEnd/>
          </a:ln>
          <a:effectLst/>
        </p:spPr>
        <p:txBody>
          <a:bodyPr wrap="none">
            <a:spAutoFit/>
          </a:bodyPr>
          <a:lstStyle/>
          <a:p>
            <a:r>
              <a:rPr lang="en-US">
                <a:solidFill>
                  <a:srgbClr val="FF0000"/>
                </a:solidFill>
              </a:rPr>
              <a:t>33-1 Chordate Evolution</a:t>
            </a:r>
          </a:p>
        </p:txBody>
      </p:sp>
      <p:pic>
        <p:nvPicPr>
          <p:cNvPr id="458769" name="Picture 17" descr="arrow"/>
          <p:cNvPicPr>
            <a:picLocks noChangeAspect="1" noChangeArrowheads="1"/>
          </p:cNvPicPr>
          <p:nvPr/>
        </p:nvPicPr>
        <p:blipFill>
          <a:blip r:embed="rId15" cstate="print"/>
          <a:srcRect/>
          <a:stretch>
            <a:fillRect/>
          </a:stretch>
        </p:blipFill>
        <p:spPr bwMode="auto">
          <a:xfrm>
            <a:off x="4570413" y="101600"/>
            <a:ext cx="317500" cy="190500"/>
          </a:xfrm>
          <a:prstGeom prst="rect">
            <a:avLst/>
          </a:prstGeom>
          <a:noFill/>
          <a:ln w="9525">
            <a:noFill/>
            <a:miter lim="800000"/>
            <a:headEnd/>
            <a:tailEnd/>
          </a:ln>
        </p:spPr>
      </p:pic>
      <p:pic>
        <p:nvPicPr>
          <p:cNvPr id="458770" name="Picture 18" descr="key"/>
          <p:cNvPicPr>
            <a:picLocks noChangeAspect="1" noChangeArrowheads="1"/>
          </p:cNvPicPr>
          <p:nvPr/>
        </p:nvPicPr>
        <p:blipFill>
          <a:blip r:embed="rId16" cstate="print"/>
          <a:srcRect/>
          <a:stretch>
            <a:fillRect/>
          </a:stretch>
        </p:blipFill>
        <p:spPr bwMode="auto">
          <a:xfrm>
            <a:off x="622300" y="2400300"/>
            <a:ext cx="673100" cy="434975"/>
          </a:xfrm>
          <a:prstGeom prst="rect">
            <a:avLst/>
          </a:prstGeom>
          <a:noFill/>
        </p:spPr>
      </p:pic>
      <p:sp>
        <p:nvSpPr>
          <p:cNvPr id="458771" name="Rectangle 19"/>
          <p:cNvSpPr>
            <a:spLocks noGrp="1" noChangeArrowheads="1"/>
          </p:cNvSpPr>
          <p:nvPr>
            <p:ph type="title"/>
          </p:nvPr>
        </p:nvSpPr>
        <p:spPr bwMode="auto">
          <a:xfrm>
            <a:off x="49355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458781" name="Picture 29"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458784"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99CF95B6-AA9A-4BA8-B52C-2CDE6AAFCEEB}"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chemeClr val="tx1"/>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0419" name="Picture 19"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2304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230404" name="Rectangle 4"/>
          <p:cNvSpPr>
            <a:spLocks noGrp="1" noChangeArrowheads="1"/>
          </p:cNvSpPr>
          <p:nvPr>
            <p:ph type="title"/>
          </p:nvPr>
        </p:nvSpPr>
        <p:spPr bwMode="auto">
          <a:xfrm>
            <a:off x="49355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230405" name="Rectangle 5"/>
          <p:cNvSpPr>
            <a:spLocks noGrp="1" noChangeArrowheads="1"/>
          </p:cNvSpPr>
          <p:nvPr>
            <p:ph type="body" idx="1"/>
          </p:nvPr>
        </p:nvSpPr>
        <p:spPr bwMode="auto">
          <a:xfrm>
            <a:off x="273050" y="1095375"/>
            <a:ext cx="854710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04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2304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2304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2304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1255713" algn="l"/>
              </a:tabLst>
            </a:pPr>
            <a:endParaRPr lang="en-US" sz="3200">
              <a:solidFill>
                <a:srgbClr val="000080"/>
              </a:solidFill>
              <a:ea typeface="ＭＳ Ｐゴシック" pitchFamily="1" charset="-128"/>
            </a:endParaRPr>
          </a:p>
        </p:txBody>
      </p:sp>
      <p:sp>
        <p:nvSpPr>
          <p:cNvPr id="2304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2304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230414"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2304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230416" name="Rectangle 16"/>
          <p:cNvSpPr>
            <a:spLocks noChangeArrowheads="1"/>
          </p:cNvSpPr>
          <p:nvPr/>
        </p:nvSpPr>
        <p:spPr bwMode="auto">
          <a:xfrm>
            <a:off x="1776413" y="0"/>
            <a:ext cx="2813050" cy="366713"/>
          </a:xfrm>
          <a:prstGeom prst="rect">
            <a:avLst/>
          </a:prstGeom>
          <a:noFill/>
          <a:ln w="9525">
            <a:noFill/>
            <a:miter lim="800000"/>
            <a:headEnd/>
            <a:tailEnd/>
          </a:ln>
          <a:effectLst/>
        </p:spPr>
        <p:txBody>
          <a:bodyPr wrap="none">
            <a:spAutoFit/>
          </a:bodyPr>
          <a:lstStyle/>
          <a:p>
            <a:r>
              <a:rPr lang="en-US">
                <a:solidFill>
                  <a:srgbClr val="FF0000"/>
                </a:solidFill>
              </a:rPr>
              <a:t>33-1 Chordate Evolution</a:t>
            </a:r>
          </a:p>
        </p:txBody>
      </p:sp>
      <p:pic>
        <p:nvPicPr>
          <p:cNvPr id="230417" name="Picture 17" descr="arrow"/>
          <p:cNvPicPr>
            <a:picLocks noChangeAspect="1" noChangeArrowheads="1"/>
          </p:cNvPicPr>
          <p:nvPr/>
        </p:nvPicPr>
        <p:blipFill>
          <a:blip r:embed="rId15" cstate="print"/>
          <a:srcRect/>
          <a:stretch>
            <a:fillRect/>
          </a:stretch>
        </p:blipFill>
        <p:spPr bwMode="auto">
          <a:xfrm>
            <a:off x="4570413" y="101600"/>
            <a:ext cx="317500" cy="190500"/>
          </a:xfrm>
          <a:prstGeom prst="rect">
            <a:avLst/>
          </a:prstGeom>
          <a:noFill/>
          <a:ln w="9525">
            <a:noFill/>
            <a:miter lim="800000"/>
            <a:headEnd/>
            <a:tailEnd/>
          </a:ln>
        </p:spPr>
      </p:pic>
      <p:pic>
        <p:nvPicPr>
          <p:cNvPr id="230420" name="Picture 20"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230422" name="Rectangle 2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0BDF57AE-7E6E-4369-A37E-22705F17EE7B}"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tabLst>
          <a:tab pos="1255713" algn="l"/>
        </a:tabLst>
        <a:defRPr sz="3200" b="1">
          <a:solidFill>
            <a:srgbClr val="000080"/>
          </a:solidFill>
          <a:latin typeface="+mn-lt"/>
          <a:ea typeface="+mn-ea"/>
          <a:cs typeface="+mn-cs"/>
        </a:defRPr>
      </a:lvl1pPr>
      <a:lvl2pPr marL="114300" algn="l" rtl="0" fontAlgn="base">
        <a:lnSpc>
          <a:spcPct val="85000"/>
        </a:lnSpc>
        <a:spcBef>
          <a:spcPct val="0"/>
        </a:spcBef>
        <a:spcAft>
          <a:spcPct val="50000"/>
        </a:spcAft>
        <a:tabLst>
          <a:tab pos="1255713" algn="l"/>
        </a:tabLst>
        <a:defRPr sz="2800" b="1">
          <a:solidFill>
            <a:srgbClr val="006400"/>
          </a:solidFill>
          <a:latin typeface="+mn-lt"/>
          <a:ea typeface="+mn-ea"/>
        </a:defRPr>
      </a:lvl2pPr>
      <a:lvl3pPr marL="287338" indent="4763" algn="l" rtl="0" fontAlgn="base">
        <a:spcBef>
          <a:spcPct val="25000"/>
        </a:spcBef>
        <a:spcAft>
          <a:spcPct val="25000"/>
        </a:spcAft>
        <a:buFont typeface="Arial" charset="0"/>
        <a:tabLst>
          <a:tab pos="1255713" algn="l"/>
        </a:tabLst>
        <a:defRPr sz="2800">
          <a:solidFill>
            <a:schemeClr val="tx1"/>
          </a:solidFill>
          <a:latin typeface="+mn-lt"/>
          <a:ea typeface="+mn-ea"/>
        </a:defRPr>
      </a:lvl3pPr>
      <a:lvl4pPr marL="914400" indent="-231775" algn="l" rtl="0" fontAlgn="base">
        <a:spcBef>
          <a:spcPct val="25000"/>
        </a:spcBef>
        <a:spcAft>
          <a:spcPct val="25000"/>
        </a:spcAft>
        <a:buSzPct val="125000"/>
        <a:buChar char="•"/>
        <a:tabLst>
          <a:tab pos="1255713" algn="l"/>
        </a:tabLst>
        <a:defRPr sz="2800">
          <a:solidFill>
            <a:schemeClr val="tx1"/>
          </a:solidFill>
          <a:latin typeface="+mn-lt"/>
          <a:ea typeface="+mn-ea"/>
        </a:defRPr>
      </a:lvl4pPr>
      <a:lvl5pPr marL="12525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5pPr>
      <a:lvl6pPr marL="17097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6pPr>
      <a:lvl7pPr marL="21669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7pPr>
      <a:lvl8pPr marL="26241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8pPr>
      <a:lvl9pPr marL="30813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85730"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585731"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85732" name="Rectangle 4"/>
          <p:cNvSpPr>
            <a:spLocks noGrp="1" noChangeArrowheads="1"/>
          </p:cNvSpPr>
          <p:nvPr>
            <p:ph type="title"/>
          </p:nvPr>
        </p:nvSpPr>
        <p:spPr bwMode="auto">
          <a:xfrm>
            <a:off x="4935538"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85733"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5734"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585735"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585736"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585737"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2800" b="0">
              <a:ea typeface="ＭＳ Ｐゴシック" pitchFamily="1" charset="-128"/>
            </a:endParaRPr>
          </a:p>
        </p:txBody>
      </p:sp>
      <p:sp>
        <p:nvSpPr>
          <p:cNvPr id="585738"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585739"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585741" name="Text Box 13"/>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585742"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85743" name="Rectangle 15"/>
          <p:cNvSpPr>
            <a:spLocks noChangeArrowheads="1"/>
          </p:cNvSpPr>
          <p:nvPr/>
        </p:nvSpPr>
        <p:spPr bwMode="auto">
          <a:xfrm>
            <a:off x="1776413" y="0"/>
            <a:ext cx="2813050" cy="366713"/>
          </a:xfrm>
          <a:prstGeom prst="rect">
            <a:avLst/>
          </a:prstGeom>
          <a:noFill/>
          <a:ln w="9525">
            <a:noFill/>
            <a:miter lim="800000"/>
            <a:headEnd/>
            <a:tailEnd/>
          </a:ln>
          <a:effectLst/>
        </p:spPr>
        <p:txBody>
          <a:bodyPr wrap="none">
            <a:spAutoFit/>
          </a:bodyPr>
          <a:lstStyle/>
          <a:p>
            <a:r>
              <a:rPr lang="en-US">
                <a:solidFill>
                  <a:srgbClr val="FF0000"/>
                </a:solidFill>
              </a:rPr>
              <a:t>33-1 Chordate Evolution</a:t>
            </a:r>
          </a:p>
        </p:txBody>
      </p:sp>
      <p:pic>
        <p:nvPicPr>
          <p:cNvPr id="585744" name="Picture 16" descr="arrow"/>
          <p:cNvPicPr>
            <a:picLocks noChangeAspect="1" noChangeArrowheads="1"/>
          </p:cNvPicPr>
          <p:nvPr/>
        </p:nvPicPr>
        <p:blipFill>
          <a:blip r:embed="rId15" cstate="print"/>
          <a:srcRect/>
          <a:stretch>
            <a:fillRect/>
          </a:stretch>
        </p:blipFill>
        <p:spPr bwMode="auto">
          <a:xfrm>
            <a:off x="4570413" y="101600"/>
            <a:ext cx="317500" cy="190500"/>
          </a:xfrm>
          <a:prstGeom prst="rect">
            <a:avLst/>
          </a:prstGeom>
          <a:noFill/>
          <a:ln w="9525">
            <a:noFill/>
            <a:miter lim="800000"/>
            <a:headEnd/>
            <a:tailEnd/>
          </a:ln>
        </p:spPr>
      </p:pic>
      <p:pic>
        <p:nvPicPr>
          <p:cNvPr id="585745"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85747"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3917E546-2FF0-44F8-9BED-DDF0998C886D}"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2800">
          <a:solidFill>
            <a:schemeClr val="tx1"/>
          </a:solidFill>
          <a:latin typeface="+mn-lt"/>
          <a:ea typeface="+mn-ea"/>
          <a:cs typeface="+mn-cs"/>
        </a:defRPr>
      </a:lvl1pPr>
      <a:lvl2pPr marL="114300" algn="l" rtl="0" fontAlgn="base">
        <a:lnSpc>
          <a:spcPct val="85000"/>
        </a:lnSpc>
        <a:spcBef>
          <a:spcPct val="0"/>
        </a:spcBef>
        <a:spcAft>
          <a:spcPct val="50000"/>
        </a:spcAft>
        <a:defRPr sz="2800">
          <a:solidFill>
            <a:schemeClr val="tx1"/>
          </a:solidFill>
          <a:latin typeface="+mn-lt"/>
          <a:ea typeface="+mn-ea"/>
        </a:defRPr>
      </a:lvl2pPr>
      <a:lvl3pPr marL="455613" indent="1588" algn="l" rtl="0" fontAlgn="base">
        <a:spcBef>
          <a:spcPct val="35000"/>
        </a:spcBef>
        <a:spcAft>
          <a:spcPct val="25000"/>
        </a:spcAft>
        <a:buSzPct val="125000"/>
        <a:buChar char="•"/>
        <a:defRPr sz="2800">
          <a:solidFill>
            <a:schemeClr val="tx1"/>
          </a:solidFill>
          <a:latin typeface="+mn-lt"/>
          <a:ea typeface="+mn-ea"/>
        </a:defRPr>
      </a:lvl3pPr>
      <a:lvl4pPr marL="969963" indent="4763" algn="l" rtl="0" fontAlgn="base">
        <a:spcBef>
          <a:spcPct val="35000"/>
        </a:spcBef>
        <a:spcAft>
          <a:spcPct val="25000"/>
        </a:spcAft>
        <a:buSzPct val="125000"/>
        <a:defRPr sz="2800" b="1">
          <a:solidFill>
            <a:schemeClr val="tx1"/>
          </a:solidFill>
          <a:latin typeface="+mn-lt"/>
          <a:ea typeface="+mn-ea"/>
        </a:defRPr>
      </a:lvl4pPr>
      <a:lvl5pPr marL="1089025" indent="3175" algn="l" rtl="0" fontAlgn="base">
        <a:spcBef>
          <a:spcPct val="35000"/>
        </a:spcBef>
        <a:spcAft>
          <a:spcPct val="25000"/>
        </a:spcAft>
        <a:buSzPct val="125000"/>
        <a:buFont typeface="Wingdings" pitchFamily="1" charset="2"/>
        <a:defRPr sz="2400">
          <a:solidFill>
            <a:schemeClr val="tx1"/>
          </a:solidFill>
          <a:latin typeface="+mn-lt"/>
          <a:ea typeface="+mn-ea"/>
        </a:defRPr>
      </a:lvl5pPr>
      <a:lvl6pPr marL="1546225" indent="3175" algn="l" rtl="0" fontAlgn="base">
        <a:spcBef>
          <a:spcPct val="35000"/>
        </a:spcBef>
        <a:spcAft>
          <a:spcPct val="25000"/>
        </a:spcAft>
        <a:buSzPct val="125000"/>
        <a:buFont typeface="Wingdings" pitchFamily="1" charset="2"/>
        <a:defRPr sz="2400">
          <a:solidFill>
            <a:schemeClr val="tx1"/>
          </a:solidFill>
          <a:latin typeface="+mn-lt"/>
          <a:ea typeface="+mn-ea"/>
        </a:defRPr>
      </a:lvl6pPr>
      <a:lvl7pPr marL="2003425" indent="3175" algn="l" rtl="0" fontAlgn="base">
        <a:spcBef>
          <a:spcPct val="35000"/>
        </a:spcBef>
        <a:spcAft>
          <a:spcPct val="25000"/>
        </a:spcAft>
        <a:buSzPct val="125000"/>
        <a:buFont typeface="Wingdings" pitchFamily="1" charset="2"/>
        <a:defRPr sz="2400">
          <a:solidFill>
            <a:schemeClr val="tx1"/>
          </a:solidFill>
          <a:latin typeface="+mn-lt"/>
          <a:ea typeface="+mn-ea"/>
        </a:defRPr>
      </a:lvl7pPr>
      <a:lvl8pPr marL="2460625" indent="3175" algn="l" rtl="0" fontAlgn="base">
        <a:spcBef>
          <a:spcPct val="35000"/>
        </a:spcBef>
        <a:spcAft>
          <a:spcPct val="25000"/>
        </a:spcAft>
        <a:buSzPct val="125000"/>
        <a:buFont typeface="Wingdings" pitchFamily="1" charset="2"/>
        <a:defRPr sz="2400">
          <a:solidFill>
            <a:schemeClr val="tx1"/>
          </a:solidFill>
          <a:latin typeface="+mn-lt"/>
          <a:ea typeface="+mn-ea"/>
        </a:defRPr>
      </a:lvl8pPr>
      <a:lvl9pPr marL="2917825" indent="3175" algn="l" rtl="0" fontAlgn="base">
        <a:spcBef>
          <a:spcPct val="35000"/>
        </a:spcBef>
        <a:spcAft>
          <a:spcPct val="25000"/>
        </a:spcAft>
        <a:buSzPct val="125000"/>
        <a:buFont typeface="Wingdings" pitchFamily="1" charset="2"/>
        <a:defRPr sz="2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4162"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0416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0416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60416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16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60416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60416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60416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60417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60417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60417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60417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04175" name="Rectangle 15"/>
          <p:cNvSpPr>
            <a:spLocks noChangeArrowheads="1"/>
          </p:cNvSpPr>
          <p:nvPr/>
        </p:nvSpPr>
        <p:spPr bwMode="auto">
          <a:xfrm>
            <a:off x="1776413" y="0"/>
            <a:ext cx="2813050" cy="366713"/>
          </a:xfrm>
          <a:prstGeom prst="rect">
            <a:avLst/>
          </a:prstGeom>
          <a:noFill/>
          <a:ln w="9525">
            <a:noFill/>
            <a:miter lim="800000"/>
            <a:headEnd/>
            <a:tailEnd/>
          </a:ln>
          <a:effectLst/>
        </p:spPr>
        <p:txBody>
          <a:bodyPr wrap="none">
            <a:spAutoFit/>
          </a:bodyPr>
          <a:lstStyle/>
          <a:p>
            <a:r>
              <a:rPr lang="en-US">
                <a:solidFill>
                  <a:srgbClr val="FF0000"/>
                </a:solidFill>
              </a:rPr>
              <a:t>33-1 Chordate Evolution</a:t>
            </a:r>
          </a:p>
        </p:txBody>
      </p:sp>
      <p:pic>
        <p:nvPicPr>
          <p:cNvPr id="604176"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604177"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pic>
        <p:nvPicPr>
          <p:cNvPr id="604179" name="Picture 19" descr="Process_art_ARROWS copy"/>
          <p:cNvPicPr>
            <a:picLocks noChangeAspect="1" noChangeArrowheads="1"/>
          </p:cNvPicPr>
          <p:nvPr/>
        </p:nvPicPr>
        <p:blipFill>
          <a:blip r:embed="rId17" cstate="print"/>
          <a:srcRect/>
          <a:stretch>
            <a:fillRect/>
          </a:stretch>
        </p:blipFill>
        <p:spPr bwMode="auto">
          <a:xfrm>
            <a:off x="0" y="-11113"/>
            <a:ext cx="666750" cy="701676"/>
          </a:xfrm>
          <a:prstGeom prst="rect">
            <a:avLst/>
          </a:prstGeom>
          <a:noFill/>
        </p:spPr>
      </p:pic>
      <p:sp>
        <p:nvSpPr>
          <p:cNvPr id="60418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6939655B-BFBD-4CDA-A627-F6C44C4AEBD9}"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60823" name="Picture 23" descr="active_art"/>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4608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6080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6080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4608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4608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4608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4608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4608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460814" name="Text Box 14"/>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4608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60816" name="Rectangle 16"/>
          <p:cNvSpPr>
            <a:spLocks noChangeArrowheads="1"/>
          </p:cNvSpPr>
          <p:nvPr/>
        </p:nvSpPr>
        <p:spPr bwMode="auto">
          <a:xfrm>
            <a:off x="1776413" y="0"/>
            <a:ext cx="2813050" cy="366713"/>
          </a:xfrm>
          <a:prstGeom prst="rect">
            <a:avLst/>
          </a:prstGeom>
          <a:noFill/>
          <a:ln w="9525">
            <a:noFill/>
            <a:miter lim="800000"/>
            <a:headEnd/>
            <a:tailEnd/>
          </a:ln>
          <a:effectLst/>
        </p:spPr>
        <p:txBody>
          <a:bodyPr wrap="none">
            <a:spAutoFit/>
          </a:bodyPr>
          <a:lstStyle/>
          <a:p>
            <a:r>
              <a:rPr lang="en-US">
                <a:solidFill>
                  <a:srgbClr val="FF0000"/>
                </a:solidFill>
              </a:rPr>
              <a:t>33-1 Chordate Evolution</a:t>
            </a:r>
          </a:p>
        </p:txBody>
      </p:sp>
      <p:pic>
        <p:nvPicPr>
          <p:cNvPr id="460817" name="Picture 17"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460821" name="Picture 2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60825" name="Rectangle 25"/>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A88190F6-5363-4874-AC78-C9AFA0D64169}"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57075" name="Picture 19" descr="Activit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705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7060"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7061"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7062"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ea typeface="+mn-ea"/>
              </a:defRPr>
            </a:lvl1pPr>
          </a:lstStyle>
          <a:p>
            <a:endParaRPr lang="en-US"/>
          </a:p>
        </p:txBody>
      </p:sp>
      <p:sp>
        <p:nvSpPr>
          <p:cNvPr id="557063"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a typeface="+mn-ea"/>
              </a:defRPr>
            </a:lvl1pPr>
          </a:lstStyle>
          <a:p>
            <a:r>
              <a:rPr lang="en-US"/>
              <a:t>Copyright Pearson Prentice Hall</a:t>
            </a:r>
          </a:p>
        </p:txBody>
      </p:sp>
      <p:sp>
        <p:nvSpPr>
          <p:cNvPr id="557064"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ea typeface="+mn-ea"/>
              </a:defRPr>
            </a:lvl1pPr>
          </a:lstStyle>
          <a:p>
            <a:r>
              <a:rPr lang="en-US"/>
              <a:t>1</a:t>
            </a:r>
          </a:p>
        </p:txBody>
      </p:sp>
      <p:sp>
        <p:nvSpPr>
          <p:cNvPr id="557065"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a typeface="ＭＳ Ｐゴシック" pitchFamily="1" charset="-128"/>
            </a:endParaRPr>
          </a:p>
        </p:txBody>
      </p:sp>
      <p:sp>
        <p:nvSpPr>
          <p:cNvPr id="557066"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solidFill>
                <a:schemeClr val="bg1"/>
              </a:solidFill>
              <a:ea typeface="ＭＳ Ｐゴシック" pitchFamily="1" charset="-128"/>
            </a:endParaRPr>
          </a:p>
        </p:txBody>
      </p:sp>
      <p:sp>
        <p:nvSpPr>
          <p:cNvPr id="557067"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ea typeface="ＭＳ Ｐゴシック" pitchFamily="1" charset="-128"/>
            </a:endParaRPr>
          </a:p>
        </p:txBody>
      </p:sp>
      <p:sp>
        <p:nvSpPr>
          <p:cNvPr id="557069"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solidFill>
                  <a:schemeClr val="bg1"/>
                </a:solidFill>
              </a:rPr>
              <a:t>End Show</a:t>
            </a:r>
          </a:p>
        </p:txBody>
      </p:sp>
      <p:sp>
        <p:nvSpPr>
          <p:cNvPr id="557070"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7071" name="Rectangle 15"/>
          <p:cNvSpPr>
            <a:spLocks noChangeArrowheads="1"/>
          </p:cNvSpPr>
          <p:nvPr/>
        </p:nvSpPr>
        <p:spPr bwMode="auto">
          <a:xfrm>
            <a:off x="1776413" y="0"/>
            <a:ext cx="2813050" cy="366713"/>
          </a:xfrm>
          <a:prstGeom prst="rect">
            <a:avLst/>
          </a:prstGeom>
          <a:noFill/>
          <a:ln w="9525">
            <a:noFill/>
            <a:miter lim="800000"/>
            <a:headEnd/>
            <a:tailEnd/>
          </a:ln>
          <a:effectLst/>
        </p:spPr>
        <p:txBody>
          <a:bodyPr wrap="none">
            <a:spAutoFit/>
          </a:bodyPr>
          <a:lstStyle/>
          <a:p>
            <a:r>
              <a:rPr lang="en-US">
                <a:solidFill>
                  <a:srgbClr val="FF0000"/>
                </a:solidFill>
              </a:rPr>
              <a:t>33-1 Chordate Evolution</a:t>
            </a:r>
          </a:p>
        </p:txBody>
      </p:sp>
      <p:pic>
        <p:nvPicPr>
          <p:cNvPr id="557072"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7073"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7077"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solidFill>
                  <a:schemeClr val="bg1"/>
                </a:solidFill>
                <a:ea typeface="ＭＳ Ｐゴシック" pitchFamily="1" charset="-128"/>
              </a:rPr>
              <a:t>Slide </a:t>
            </a:r>
          </a:p>
          <a:p>
            <a:pPr algn="r"/>
            <a:fld id="{B9A86A35-EB47-4FCE-AB71-A25404BD5B9B}" type="slidenum">
              <a:rPr lang="en-US" sz="1200">
                <a:solidFill>
                  <a:schemeClr val="bg1"/>
                </a:solidFill>
                <a:ea typeface="ＭＳ Ｐゴシック" pitchFamily="1" charset="-128"/>
              </a:rPr>
              <a:pPr algn="r"/>
              <a:t>‹#›</a:t>
            </a:fld>
            <a:r>
              <a:rPr lang="en-US" sz="1200">
                <a:solidFill>
                  <a:schemeClr val="bg1"/>
                </a:solidFill>
                <a:ea typeface="ＭＳ Ｐゴシック" pitchFamily="1" charset="-128"/>
              </a:rPr>
              <a:t> of 22</a:t>
            </a:r>
            <a:endParaRPr lang="en-US" sz="1400">
              <a:solidFill>
                <a:schemeClr val="bg1"/>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3" Type="http://schemas.openxmlformats.org/officeDocument/2006/relationships/hyperlink" Target="Resources/ch33_sectn01_quiz.qtb" TargetMode="External"/><Relationship Id="rId2" Type="http://schemas.openxmlformats.org/officeDocument/2006/relationships/notesSlide" Target="../notesSlides/notesSlide17.xml"/><Relationship Id="rId1" Type="http://schemas.openxmlformats.org/officeDocument/2006/relationships/slideLayout" Target="../slideLayouts/slideLayout13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45.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45.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45.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45.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45.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79883" name="Rectangle 11"/>
          <p:cNvSpPr>
            <a:spLocks noGrp="1" noChangeArrowheads="1"/>
          </p:cNvSpPr>
          <p:nvPr>
            <p:ph type="title"/>
          </p:nvPr>
        </p:nvSpPr>
        <p:spPr/>
        <p:txBody>
          <a:bodyPr/>
          <a:lstStyle/>
          <a:p>
            <a:r>
              <a:rPr lang="en-US"/>
              <a:t>Biology</a:t>
            </a:r>
          </a:p>
        </p:txBody>
      </p:sp>
      <p:pic>
        <p:nvPicPr>
          <p:cNvPr id="79885" name="Picture 13" descr="biobookcover"/>
          <p:cNvPicPr>
            <a:picLocks noChangeAspect="1" noChangeArrowheads="1"/>
          </p:cNvPicPr>
          <p:nvPr/>
        </p:nvPicPr>
        <p:blipFill>
          <a:blip r:embed="rId3" cstate="print"/>
          <a:srcRect/>
          <a:stretch>
            <a:fillRect/>
          </a:stretch>
        </p:blipFill>
        <p:spPr bwMode="auto">
          <a:xfrm>
            <a:off x="1985963" y="261938"/>
            <a:ext cx="5010150" cy="61341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23682" name="Rectangle 2"/>
          <p:cNvSpPr>
            <a:spLocks noGrp="1" noChangeArrowheads="1"/>
          </p:cNvSpPr>
          <p:nvPr>
            <p:ph type="title"/>
          </p:nvPr>
        </p:nvSpPr>
        <p:spPr/>
        <p:txBody>
          <a:bodyPr/>
          <a:lstStyle/>
          <a:p>
            <a:r>
              <a:rPr lang="en-US"/>
              <a:t>Evolutionary Trends in Vertebrates</a:t>
            </a:r>
          </a:p>
        </p:txBody>
      </p:sp>
      <p:sp>
        <p:nvSpPr>
          <p:cNvPr id="1223683" name="Rectangle 3"/>
          <p:cNvSpPr>
            <a:spLocks noGrp="1" noChangeArrowheads="1"/>
          </p:cNvSpPr>
          <p:nvPr>
            <p:ph type="body" idx="1"/>
          </p:nvPr>
        </p:nvSpPr>
        <p:spPr>
          <a:noFill/>
        </p:spPr>
        <p:txBody>
          <a:bodyPr/>
          <a:lstStyle/>
          <a:p>
            <a:r>
              <a:rPr lang="en-US"/>
              <a:t>Evolutionary Trends in Vertebrates</a:t>
            </a:r>
          </a:p>
          <a:p>
            <a:pPr lvl="2"/>
            <a:r>
              <a:rPr lang="en-US"/>
              <a:t>The hard body structures of many vertebrates have left behind an excellent fossil record. </a:t>
            </a:r>
          </a:p>
          <a:p>
            <a:pPr lvl="2"/>
            <a:r>
              <a:rPr lang="en-US"/>
              <a:t>Scientists also infer evolutionary trends by studying characteristics of living chordates.</a:t>
            </a:r>
          </a:p>
          <a:p>
            <a:pPr lvl="1"/>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36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1874" name="Rectangle 2"/>
          <p:cNvSpPr>
            <a:spLocks noGrp="1" noChangeArrowheads="1"/>
          </p:cNvSpPr>
          <p:nvPr>
            <p:ph type="title"/>
          </p:nvPr>
        </p:nvSpPr>
        <p:spPr/>
        <p:txBody>
          <a:bodyPr/>
          <a:lstStyle/>
          <a:p>
            <a:r>
              <a:rPr lang="en-US"/>
              <a:t>Evolutionary Trends in Vertebrates</a:t>
            </a:r>
          </a:p>
        </p:txBody>
      </p:sp>
      <p:sp>
        <p:nvSpPr>
          <p:cNvPr id="1231875" name="Rectangle 3"/>
          <p:cNvSpPr>
            <a:spLocks noGrp="1" noChangeArrowheads="1"/>
          </p:cNvSpPr>
          <p:nvPr>
            <p:ph type="body" idx="1"/>
          </p:nvPr>
        </p:nvSpPr>
        <p:spPr>
          <a:noFill/>
        </p:spPr>
        <p:txBody>
          <a:bodyPr/>
          <a:lstStyle/>
          <a:p>
            <a:endParaRPr lang="en-US"/>
          </a:p>
          <a:p>
            <a:pPr lvl="1"/>
            <a:r>
              <a:rPr lang="en-US"/>
              <a:t>What is a main trend in the evolution of chordates?</a:t>
            </a:r>
          </a:p>
          <a:p>
            <a:pPr lvl="1"/>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242114" name="Rectangle 2"/>
          <p:cNvSpPr>
            <a:spLocks noGrp="1" noChangeArrowheads="1"/>
          </p:cNvSpPr>
          <p:nvPr>
            <p:ph type="title"/>
          </p:nvPr>
        </p:nvSpPr>
        <p:spPr/>
        <p:txBody>
          <a:bodyPr/>
          <a:lstStyle/>
          <a:p>
            <a:r>
              <a:rPr lang="en-US"/>
              <a:t>Evolutionary Trends in Vertebrates</a:t>
            </a:r>
          </a:p>
        </p:txBody>
      </p:sp>
      <p:sp>
        <p:nvSpPr>
          <p:cNvPr id="1242115" name="Rectangle 3"/>
          <p:cNvSpPr>
            <a:spLocks noGrp="1" noChangeArrowheads="1"/>
          </p:cNvSpPr>
          <p:nvPr>
            <p:ph type="body" idx="1"/>
          </p:nvPr>
        </p:nvSpPr>
        <p:spPr>
          <a:xfrm>
            <a:off x="273050" y="1095375"/>
            <a:ext cx="8523288" cy="5519738"/>
          </a:xfrm>
        </p:spPr>
        <p:txBody>
          <a:bodyPr/>
          <a:lstStyle/>
          <a:p>
            <a:pPr lvl="1"/>
            <a:r>
              <a:rPr lang="en-US"/>
              <a:t>Adaptive Radiations </a:t>
            </a:r>
          </a:p>
          <a:p>
            <a:pPr lvl="1"/>
            <a:endParaRPr lang="en-US"/>
          </a:p>
          <a:p>
            <a:pPr lvl="4"/>
            <a:r>
              <a:rPr lang="en-US" b="1"/>
              <a:t>Over the course of evolution, the appearance of new adaptations—such as jaws and paired appendages—has launched adaptive radiations in chordate groups.</a:t>
            </a:r>
            <a:r>
              <a:rPr lang="en-US"/>
              <a:t> </a:t>
            </a:r>
          </a:p>
          <a:p>
            <a:pPr lvl="4"/>
            <a:r>
              <a:rPr lang="en-US" b="1"/>
              <a:t>Adaptive radiation</a:t>
            </a:r>
            <a:r>
              <a:rPr lang="en-US"/>
              <a:t> is the rapid diversification of species as they adapt to new conditions.</a:t>
            </a:r>
          </a:p>
        </p:txBody>
      </p:sp>
      <p:pic>
        <p:nvPicPr>
          <p:cNvPr id="1242116" name="Picture 4" descr="key"/>
          <p:cNvPicPr>
            <a:picLocks noChangeAspect="1" noChangeArrowheads="1"/>
          </p:cNvPicPr>
          <p:nvPr/>
        </p:nvPicPr>
        <p:blipFill>
          <a:blip r:embed="rId3" cstate="print"/>
          <a:srcRect/>
          <a:stretch>
            <a:fillRect/>
          </a:stretch>
        </p:blipFill>
        <p:spPr bwMode="auto">
          <a:xfrm>
            <a:off x="738188" y="2411413"/>
            <a:ext cx="673100" cy="4349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4162" name="Rectangle 2"/>
          <p:cNvSpPr>
            <a:spLocks noGrp="1" noChangeArrowheads="1"/>
          </p:cNvSpPr>
          <p:nvPr>
            <p:ph type="title"/>
          </p:nvPr>
        </p:nvSpPr>
        <p:spPr/>
        <p:txBody>
          <a:bodyPr/>
          <a:lstStyle/>
          <a:p>
            <a:r>
              <a:rPr lang="en-US"/>
              <a:t>Evolutionary Trends in Vertebrates</a:t>
            </a:r>
          </a:p>
        </p:txBody>
      </p:sp>
      <p:sp>
        <p:nvSpPr>
          <p:cNvPr id="1244163" name="Rectangle 3"/>
          <p:cNvSpPr>
            <a:spLocks noGrp="1" noChangeArrowheads="1"/>
          </p:cNvSpPr>
          <p:nvPr>
            <p:ph type="body" idx="1"/>
          </p:nvPr>
        </p:nvSpPr>
        <p:spPr>
          <a:noFill/>
        </p:spPr>
        <p:txBody>
          <a:bodyPr/>
          <a:lstStyle/>
          <a:p>
            <a:pPr lvl="1"/>
            <a:r>
              <a:rPr lang="en-US"/>
              <a:t>Convergent Evolution</a:t>
            </a:r>
          </a:p>
          <a:p>
            <a:pPr lvl="2"/>
            <a:r>
              <a:rPr lang="en-US"/>
              <a:t>Adaptive radiations can produce species that are similar in appearance and behavior, but not closely related. </a:t>
            </a:r>
          </a:p>
          <a:p>
            <a:pPr lvl="2"/>
            <a:r>
              <a:rPr lang="en-US"/>
              <a:t>This is called convergent evolution. </a:t>
            </a:r>
          </a:p>
          <a:p>
            <a:pPr lvl="2"/>
            <a:r>
              <a:rPr lang="en-US"/>
              <a:t>Convergent evolution has produced flying vertebrates as different as birds and bats.</a:t>
            </a:r>
          </a:p>
          <a:p>
            <a:pPr lvl="1"/>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416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41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8018" name="Rectangle 2"/>
          <p:cNvSpPr>
            <a:spLocks noGrp="1" noChangeArrowheads="1"/>
          </p:cNvSpPr>
          <p:nvPr>
            <p:ph type="title"/>
          </p:nvPr>
        </p:nvSpPr>
        <p:spPr/>
        <p:txBody>
          <a:bodyPr/>
          <a:lstStyle/>
          <a:p>
            <a:r>
              <a:rPr lang="en-US"/>
              <a:t>Chordate Diversity</a:t>
            </a:r>
          </a:p>
        </p:txBody>
      </p:sp>
      <p:sp>
        <p:nvSpPr>
          <p:cNvPr id="1238019" name="Rectangle 3"/>
          <p:cNvSpPr>
            <a:spLocks noGrp="1" noChangeArrowheads="1"/>
          </p:cNvSpPr>
          <p:nvPr>
            <p:ph type="body" idx="1"/>
          </p:nvPr>
        </p:nvSpPr>
        <p:spPr>
          <a:xfrm>
            <a:off x="273050" y="1095375"/>
            <a:ext cx="8547100" cy="5762625"/>
          </a:xfrm>
          <a:noFill/>
        </p:spPr>
        <p:txBody>
          <a:bodyPr/>
          <a:lstStyle/>
          <a:p>
            <a:r>
              <a:rPr lang="en-US"/>
              <a:t>Chordate Diversity</a:t>
            </a:r>
          </a:p>
          <a:p>
            <a:pPr lvl="2"/>
            <a:r>
              <a:rPr lang="en-US"/>
              <a:t>Living chordates are diverse: </a:t>
            </a:r>
          </a:p>
          <a:p>
            <a:pPr lvl="3"/>
            <a:r>
              <a:rPr lang="en-US"/>
              <a:t>nonvertebrate chordates, which include tunicates and lancelets</a:t>
            </a:r>
          </a:p>
          <a:p>
            <a:pPr lvl="3"/>
            <a:r>
              <a:rPr lang="en-US"/>
              <a:t>vertebrates, which include fishes, amphibians, reptiles, birds, and mammals</a:t>
            </a:r>
          </a:p>
          <a:p>
            <a:pPr lvl="1"/>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801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380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4"/>
          <p:cNvSpPr>
            <a:spLocks noGrp="1"/>
          </p:cNvSpPr>
          <p:nvPr>
            <p:ph type="ftr" sz="quarter" idx="11"/>
          </p:nvPr>
        </p:nvSpPr>
        <p:spPr/>
        <p:txBody>
          <a:bodyPr/>
          <a:lstStyle/>
          <a:p>
            <a:r>
              <a:rPr lang="en-US"/>
              <a:t>Copyright Pearson Prentice Hall</a:t>
            </a:r>
          </a:p>
        </p:txBody>
      </p:sp>
      <p:sp>
        <p:nvSpPr>
          <p:cNvPr id="1307650" name="Rectangle 2"/>
          <p:cNvSpPr>
            <a:spLocks noGrp="1" noChangeArrowheads="1"/>
          </p:cNvSpPr>
          <p:nvPr>
            <p:ph type="title"/>
          </p:nvPr>
        </p:nvSpPr>
        <p:spPr/>
        <p:txBody>
          <a:bodyPr/>
          <a:lstStyle/>
          <a:p>
            <a:r>
              <a:rPr lang="en-US"/>
              <a:t>Chordate Diversity</a:t>
            </a:r>
          </a:p>
        </p:txBody>
      </p:sp>
      <p:pic>
        <p:nvPicPr>
          <p:cNvPr id="1307653" name="Picture 5" descr="p852"/>
          <p:cNvPicPr>
            <a:picLocks noChangeAspect="1" noChangeArrowheads="1"/>
          </p:cNvPicPr>
          <p:nvPr/>
        </p:nvPicPr>
        <p:blipFill>
          <a:blip r:embed="rId3" cstate="print"/>
          <a:srcRect/>
          <a:stretch>
            <a:fillRect/>
          </a:stretch>
        </p:blipFill>
        <p:spPr bwMode="auto">
          <a:xfrm>
            <a:off x="1711325" y="1339850"/>
            <a:ext cx="5719763" cy="4176713"/>
          </a:xfrm>
          <a:prstGeom prst="rect">
            <a:avLst/>
          </a:prstGeom>
          <a:noFill/>
        </p:spPr>
      </p:pic>
      <p:sp>
        <p:nvSpPr>
          <p:cNvPr id="1307654" name="Text Box 6"/>
          <p:cNvSpPr txBox="1">
            <a:spLocks noChangeArrowheads="1"/>
          </p:cNvSpPr>
          <p:nvPr/>
        </p:nvSpPr>
        <p:spPr bwMode="auto">
          <a:xfrm>
            <a:off x="7223125" y="2938463"/>
            <a:ext cx="1581150" cy="366712"/>
          </a:xfrm>
          <a:prstGeom prst="rect">
            <a:avLst/>
          </a:prstGeom>
          <a:noFill/>
          <a:ln w="9525">
            <a:noFill/>
            <a:miter lim="800000"/>
            <a:headEnd/>
            <a:tailEnd/>
          </a:ln>
          <a:effectLst/>
        </p:spPr>
        <p:txBody>
          <a:bodyPr wrap="none">
            <a:spAutoFit/>
          </a:bodyPr>
          <a:lstStyle/>
          <a:p>
            <a:r>
              <a:rPr lang="en-US"/>
              <a:t>Fishes (49%)</a:t>
            </a:r>
          </a:p>
        </p:txBody>
      </p:sp>
      <p:sp>
        <p:nvSpPr>
          <p:cNvPr id="1307655" name="Text Box 7"/>
          <p:cNvSpPr txBox="1">
            <a:spLocks noChangeArrowheads="1"/>
          </p:cNvSpPr>
          <p:nvPr/>
        </p:nvSpPr>
        <p:spPr bwMode="auto">
          <a:xfrm>
            <a:off x="3414713" y="5738813"/>
            <a:ext cx="2038350" cy="366712"/>
          </a:xfrm>
          <a:prstGeom prst="rect">
            <a:avLst/>
          </a:prstGeom>
          <a:noFill/>
          <a:ln w="9525">
            <a:noFill/>
            <a:miter lim="800000"/>
            <a:headEnd/>
            <a:tailEnd/>
          </a:ln>
          <a:effectLst/>
        </p:spPr>
        <p:txBody>
          <a:bodyPr wrap="none">
            <a:spAutoFit/>
          </a:bodyPr>
          <a:lstStyle/>
          <a:p>
            <a:r>
              <a:rPr lang="en-US"/>
              <a:t>Amphibians (9%)</a:t>
            </a:r>
          </a:p>
        </p:txBody>
      </p:sp>
      <p:sp>
        <p:nvSpPr>
          <p:cNvPr id="1307656" name="Text Box 8"/>
          <p:cNvSpPr txBox="1">
            <a:spLocks noChangeArrowheads="1"/>
          </p:cNvSpPr>
          <p:nvPr/>
        </p:nvSpPr>
        <p:spPr bwMode="auto">
          <a:xfrm>
            <a:off x="579438" y="4140200"/>
            <a:ext cx="1746250" cy="366713"/>
          </a:xfrm>
          <a:prstGeom prst="rect">
            <a:avLst/>
          </a:prstGeom>
          <a:noFill/>
          <a:ln w="9525">
            <a:noFill/>
            <a:miter lim="800000"/>
            <a:headEnd/>
            <a:tailEnd/>
          </a:ln>
          <a:effectLst/>
        </p:spPr>
        <p:txBody>
          <a:bodyPr wrap="none">
            <a:spAutoFit/>
          </a:bodyPr>
          <a:lstStyle/>
          <a:p>
            <a:r>
              <a:rPr lang="en-US"/>
              <a:t>Reptiles (13%)</a:t>
            </a:r>
          </a:p>
        </p:txBody>
      </p:sp>
      <p:sp>
        <p:nvSpPr>
          <p:cNvPr id="1307657" name="Text Box 9"/>
          <p:cNvSpPr txBox="1">
            <a:spLocks noChangeArrowheads="1"/>
          </p:cNvSpPr>
          <p:nvPr/>
        </p:nvSpPr>
        <p:spPr bwMode="auto">
          <a:xfrm>
            <a:off x="485775" y="3038475"/>
            <a:ext cx="1441450" cy="366713"/>
          </a:xfrm>
          <a:prstGeom prst="rect">
            <a:avLst/>
          </a:prstGeom>
          <a:noFill/>
          <a:ln w="9525">
            <a:noFill/>
            <a:miter lim="800000"/>
            <a:headEnd/>
            <a:tailEnd/>
          </a:ln>
          <a:effectLst/>
        </p:spPr>
        <p:txBody>
          <a:bodyPr wrap="none">
            <a:spAutoFit/>
          </a:bodyPr>
          <a:lstStyle/>
          <a:p>
            <a:r>
              <a:rPr lang="en-US"/>
              <a:t>Birds (17%)</a:t>
            </a:r>
          </a:p>
        </p:txBody>
      </p:sp>
      <p:sp>
        <p:nvSpPr>
          <p:cNvPr id="1307658" name="Text Box 10"/>
          <p:cNvSpPr txBox="1">
            <a:spLocks noChangeArrowheads="1"/>
          </p:cNvSpPr>
          <p:nvPr/>
        </p:nvSpPr>
        <p:spPr bwMode="auto">
          <a:xfrm>
            <a:off x="1795463" y="1374775"/>
            <a:ext cx="1771650" cy="366713"/>
          </a:xfrm>
          <a:prstGeom prst="rect">
            <a:avLst/>
          </a:prstGeom>
          <a:noFill/>
          <a:ln w="9525">
            <a:noFill/>
            <a:miter lim="800000"/>
            <a:headEnd/>
            <a:tailEnd/>
          </a:ln>
          <a:effectLst/>
        </p:spPr>
        <p:txBody>
          <a:bodyPr wrap="none">
            <a:spAutoFit/>
          </a:bodyPr>
          <a:lstStyle/>
          <a:p>
            <a:r>
              <a:rPr lang="en-US"/>
              <a:t>Mammals (8%)</a:t>
            </a:r>
          </a:p>
        </p:txBody>
      </p:sp>
      <p:sp>
        <p:nvSpPr>
          <p:cNvPr id="1307659" name="Text Box 11"/>
          <p:cNvSpPr txBox="1">
            <a:spLocks noChangeArrowheads="1"/>
          </p:cNvSpPr>
          <p:nvPr/>
        </p:nvSpPr>
        <p:spPr bwMode="auto">
          <a:xfrm>
            <a:off x="3983038" y="773113"/>
            <a:ext cx="3436937" cy="366712"/>
          </a:xfrm>
          <a:prstGeom prst="rect">
            <a:avLst/>
          </a:prstGeom>
          <a:noFill/>
          <a:ln w="9525">
            <a:noFill/>
            <a:miter lim="800000"/>
            <a:headEnd/>
            <a:tailEnd/>
          </a:ln>
          <a:effectLst/>
        </p:spPr>
        <p:txBody>
          <a:bodyPr wrap="none">
            <a:spAutoFit/>
          </a:bodyPr>
          <a:lstStyle/>
          <a:p>
            <a:r>
              <a:rPr lang="en-US"/>
              <a:t>Nonvertebrate chordates (4%)</a:t>
            </a:r>
          </a:p>
        </p:txBody>
      </p:sp>
      <p:sp>
        <p:nvSpPr>
          <p:cNvPr id="1307660" name="Line 12"/>
          <p:cNvSpPr>
            <a:spLocks noChangeShapeType="1"/>
          </p:cNvSpPr>
          <p:nvPr/>
        </p:nvSpPr>
        <p:spPr bwMode="auto">
          <a:xfrm flipH="1">
            <a:off x="4862513" y="1095375"/>
            <a:ext cx="36512" cy="1581150"/>
          </a:xfrm>
          <a:prstGeom prst="line">
            <a:avLst/>
          </a:prstGeom>
          <a:noFill/>
          <a:ln w="28575">
            <a:solidFill>
              <a:schemeClr val="tx1"/>
            </a:solidFill>
            <a:round/>
            <a:headEnd/>
            <a:tailEnd/>
          </a:ln>
          <a:effectLst/>
        </p:spPr>
        <p:txBody>
          <a:bodyPr/>
          <a:lstStyle/>
          <a:p>
            <a:endParaRPr lang="en-US"/>
          </a:p>
        </p:txBody>
      </p:sp>
      <p:sp>
        <p:nvSpPr>
          <p:cNvPr id="1307661" name="Line 13"/>
          <p:cNvSpPr>
            <a:spLocks noChangeShapeType="1"/>
          </p:cNvSpPr>
          <p:nvPr/>
        </p:nvSpPr>
        <p:spPr bwMode="auto">
          <a:xfrm flipH="1">
            <a:off x="5602288" y="3125788"/>
            <a:ext cx="1620837" cy="346075"/>
          </a:xfrm>
          <a:prstGeom prst="line">
            <a:avLst/>
          </a:prstGeom>
          <a:noFill/>
          <a:ln w="28575">
            <a:solidFill>
              <a:schemeClr val="tx1"/>
            </a:solidFill>
            <a:round/>
            <a:headEnd/>
            <a:tailEnd/>
          </a:ln>
          <a:effectLst/>
        </p:spPr>
        <p:txBody>
          <a:bodyPr/>
          <a:lstStyle/>
          <a:p>
            <a:endParaRPr lang="en-US"/>
          </a:p>
        </p:txBody>
      </p:sp>
      <p:sp>
        <p:nvSpPr>
          <p:cNvPr id="1307662" name="Line 14"/>
          <p:cNvSpPr>
            <a:spLocks noChangeShapeType="1"/>
          </p:cNvSpPr>
          <p:nvPr/>
        </p:nvSpPr>
        <p:spPr bwMode="auto">
          <a:xfrm flipH="1">
            <a:off x="4202113" y="4143375"/>
            <a:ext cx="254000" cy="1585913"/>
          </a:xfrm>
          <a:prstGeom prst="line">
            <a:avLst/>
          </a:prstGeom>
          <a:noFill/>
          <a:ln w="28575">
            <a:solidFill>
              <a:schemeClr val="tx1"/>
            </a:solidFill>
            <a:round/>
            <a:headEnd/>
            <a:tailEnd/>
          </a:ln>
          <a:effectLst/>
        </p:spPr>
        <p:txBody>
          <a:bodyPr/>
          <a:lstStyle/>
          <a:p>
            <a:endParaRPr lang="en-US"/>
          </a:p>
        </p:txBody>
      </p:sp>
      <p:sp>
        <p:nvSpPr>
          <p:cNvPr id="1307663" name="Line 15"/>
          <p:cNvSpPr>
            <a:spLocks noChangeShapeType="1"/>
          </p:cNvSpPr>
          <p:nvPr/>
        </p:nvSpPr>
        <p:spPr bwMode="auto">
          <a:xfrm flipV="1">
            <a:off x="2327275" y="3808413"/>
            <a:ext cx="1550988" cy="509587"/>
          </a:xfrm>
          <a:prstGeom prst="line">
            <a:avLst/>
          </a:prstGeom>
          <a:noFill/>
          <a:ln w="28575">
            <a:solidFill>
              <a:schemeClr val="tx1"/>
            </a:solidFill>
            <a:round/>
            <a:headEnd/>
            <a:tailEnd/>
          </a:ln>
          <a:effectLst/>
        </p:spPr>
        <p:txBody>
          <a:bodyPr/>
          <a:lstStyle/>
          <a:p>
            <a:endParaRPr lang="en-US"/>
          </a:p>
        </p:txBody>
      </p:sp>
      <p:sp>
        <p:nvSpPr>
          <p:cNvPr id="1307664" name="Line 16"/>
          <p:cNvSpPr>
            <a:spLocks noChangeShapeType="1"/>
          </p:cNvSpPr>
          <p:nvPr/>
        </p:nvSpPr>
        <p:spPr bwMode="auto">
          <a:xfrm flipV="1">
            <a:off x="1933575" y="3206750"/>
            <a:ext cx="1885950" cy="57150"/>
          </a:xfrm>
          <a:prstGeom prst="line">
            <a:avLst/>
          </a:prstGeom>
          <a:noFill/>
          <a:ln w="28575">
            <a:solidFill>
              <a:schemeClr val="tx1"/>
            </a:solidFill>
            <a:round/>
            <a:headEnd/>
            <a:tailEnd/>
          </a:ln>
          <a:effectLst/>
        </p:spPr>
        <p:txBody>
          <a:bodyPr/>
          <a:lstStyle/>
          <a:p>
            <a:endParaRPr lang="en-US"/>
          </a:p>
        </p:txBody>
      </p:sp>
      <p:sp>
        <p:nvSpPr>
          <p:cNvPr id="1307665" name="Line 17"/>
          <p:cNvSpPr>
            <a:spLocks noChangeShapeType="1"/>
          </p:cNvSpPr>
          <p:nvPr/>
        </p:nvSpPr>
        <p:spPr bwMode="auto">
          <a:xfrm>
            <a:off x="2881313" y="1701800"/>
            <a:ext cx="1504950" cy="1041400"/>
          </a:xfrm>
          <a:prstGeom prst="line">
            <a:avLst/>
          </a:prstGeom>
          <a:noFill/>
          <a:ln w="2857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ooter Placeholder 4"/>
          <p:cNvSpPr>
            <a:spLocks noGrp="1"/>
          </p:cNvSpPr>
          <p:nvPr>
            <p:ph type="ftr" sz="quarter" idx="11"/>
          </p:nvPr>
        </p:nvSpPr>
        <p:spPr/>
        <p:txBody>
          <a:bodyPr/>
          <a:lstStyle/>
          <a:p>
            <a:r>
              <a:rPr lang="en-US"/>
              <a:t>Copyright Pearson Prentice Hall</a:t>
            </a:r>
          </a:p>
        </p:txBody>
      </p:sp>
      <p:sp>
        <p:nvSpPr>
          <p:cNvPr id="1308674" name="Rectangle 2"/>
          <p:cNvSpPr>
            <a:spLocks noGrp="1" noChangeArrowheads="1"/>
          </p:cNvSpPr>
          <p:nvPr>
            <p:ph type="title"/>
          </p:nvPr>
        </p:nvSpPr>
        <p:spPr/>
        <p:txBody>
          <a:bodyPr/>
          <a:lstStyle/>
          <a:p>
            <a:r>
              <a:rPr lang="en-US"/>
              <a:t>Chordate Diversity</a:t>
            </a:r>
          </a:p>
        </p:txBody>
      </p:sp>
      <p:pic>
        <p:nvPicPr>
          <p:cNvPr id="1308676" name="Picture 4" descr="p852"/>
          <p:cNvPicPr>
            <a:picLocks noChangeAspect="1" noChangeArrowheads="1"/>
          </p:cNvPicPr>
          <p:nvPr/>
        </p:nvPicPr>
        <p:blipFill>
          <a:blip r:embed="rId3" cstate="print"/>
          <a:srcRect/>
          <a:stretch>
            <a:fillRect/>
          </a:stretch>
        </p:blipFill>
        <p:spPr bwMode="auto">
          <a:xfrm>
            <a:off x="1711325" y="1339850"/>
            <a:ext cx="5719763" cy="4176713"/>
          </a:xfrm>
          <a:prstGeom prst="rect">
            <a:avLst/>
          </a:prstGeom>
          <a:noFill/>
        </p:spPr>
      </p:pic>
      <p:sp>
        <p:nvSpPr>
          <p:cNvPr id="1308677" name="Text Box 5"/>
          <p:cNvSpPr txBox="1">
            <a:spLocks noChangeArrowheads="1"/>
          </p:cNvSpPr>
          <p:nvPr/>
        </p:nvSpPr>
        <p:spPr bwMode="auto">
          <a:xfrm>
            <a:off x="881063" y="1257300"/>
            <a:ext cx="1951037" cy="366713"/>
          </a:xfrm>
          <a:prstGeom prst="rect">
            <a:avLst/>
          </a:prstGeom>
          <a:noFill/>
          <a:ln w="28575">
            <a:noFill/>
            <a:miter lim="800000"/>
            <a:headEnd/>
            <a:tailEnd/>
          </a:ln>
          <a:effectLst/>
        </p:spPr>
        <p:txBody>
          <a:bodyPr wrap="none">
            <a:spAutoFit/>
          </a:bodyPr>
          <a:lstStyle/>
          <a:p>
            <a:r>
              <a:rPr lang="en-US"/>
              <a:t>Mammals (4500)</a:t>
            </a:r>
          </a:p>
        </p:txBody>
      </p:sp>
      <p:sp>
        <p:nvSpPr>
          <p:cNvPr id="1308678" name="Text Box 6"/>
          <p:cNvSpPr txBox="1">
            <a:spLocks noChangeArrowheads="1"/>
          </p:cNvSpPr>
          <p:nvPr/>
        </p:nvSpPr>
        <p:spPr bwMode="auto">
          <a:xfrm>
            <a:off x="3878263" y="796925"/>
            <a:ext cx="3487737" cy="366713"/>
          </a:xfrm>
          <a:prstGeom prst="rect">
            <a:avLst/>
          </a:prstGeom>
          <a:noFill/>
          <a:ln w="28575">
            <a:noFill/>
            <a:miter lim="800000"/>
            <a:headEnd/>
            <a:tailEnd/>
          </a:ln>
          <a:effectLst/>
        </p:spPr>
        <p:txBody>
          <a:bodyPr wrap="none">
            <a:spAutoFit/>
          </a:bodyPr>
          <a:lstStyle/>
          <a:p>
            <a:r>
              <a:rPr lang="en-US"/>
              <a:t>Tunicates and lancelets (2022)</a:t>
            </a:r>
          </a:p>
        </p:txBody>
      </p:sp>
      <p:sp>
        <p:nvSpPr>
          <p:cNvPr id="1308679" name="Text Box 7"/>
          <p:cNvSpPr txBox="1">
            <a:spLocks noChangeArrowheads="1"/>
          </p:cNvSpPr>
          <p:nvPr/>
        </p:nvSpPr>
        <p:spPr bwMode="auto">
          <a:xfrm>
            <a:off x="5614988" y="1317625"/>
            <a:ext cx="3284537" cy="366713"/>
          </a:xfrm>
          <a:prstGeom prst="rect">
            <a:avLst/>
          </a:prstGeom>
          <a:noFill/>
          <a:ln w="28575">
            <a:noFill/>
            <a:miter lim="800000"/>
            <a:headEnd/>
            <a:tailEnd/>
          </a:ln>
          <a:effectLst/>
        </p:spPr>
        <p:txBody>
          <a:bodyPr wrap="none">
            <a:spAutoFit/>
          </a:bodyPr>
          <a:lstStyle/>
          <a:p>
            <a:r>
              <a:rPr lang="en-US"/>
              <a:t>Hagfishes and lampreys (80)</a:t>
            </a:r>
          </a:p>
        </p:txBody>
      </p:sp>
      <p:sp>
        <p:nvSpPr>
          <p:cNvPr id="1308680" name="Text Box 8"/>
          <p:cNvSpPr txBox="1">
            <a:spLocks noChangeArrowheads="1"/>
          </p:cNvSpPr>
          <p:nvPr/>
        </p:nvSpPr>
        <p:spPr bwMode="auto">
          <a:xfrm>
            <a:off x="6308725" y="1668463"/>
            <a:ext cx="2600325" cy="641350"/>
          </a:xfrm>
          <a:prstGeom prst="rect">
            <a:avLst/>
          </a:prstGeom>
          <a:noFill/>
          <a:ln w="28575">
            <a:noFill/>
            <a:miter lim="800000"/>
            <a:headEnd/>
            <a:tailEnd/>
          </a:ln>
          <a:effectLst/>
        </p:spPr>
        <p:txBody>
          <a:bodyPr>
            <a:spAutoFit/>
          </a:bodyPr>
          <a:lstStyle/>
          <a:p>
            <a:r>
              <a:rPr lang="en-US"/>
              <a:t>Sharks and their relatives (900)</a:t>
            </a:r>
          </a:p>
        </p:txBody>
      </p:sp>
      <p:sp>
        <p:nvSpPr>
          <p:cNvPr id="1308681" name="Text Box 9"/>
          <p:cNvSpPr txBox="1">
            <a:spLocks noChangeArrowheads="1"/>
          </p:cNvSpPr>
          <p:nvPr/>
        </p:nvSpPr>
        <p:spPr bwMode="auto">
          <a:xfrm>
            <a:off x="7056438" y="2851150"/>
            <a:ext cx="2087562" cy="641350"/>
          </a:xfrm>
          <a:prstGeom prst="rect">
            <a:avLst/>
          </a:prstGeom>
          <a:noFill/>
          <a:ln w="28575">
            <a:noFill/>
            <a:miter lim="800000"/>
            <a:headEnd/>
            <a:tailEnd/>
          </a:ln>
          <a:effectLst/>
        </p:spPr>
        <p:txBody>
          <a:bodyPr>
            <a:spAutoFit/>
          </a:bodyPr>
          <a:lstStyle/>
          <a:p>
            <a:r>
              <a:rPr lang="en-US"/>
              <a:t>Ray-finned fishes (25,000)</a:t>
            </a:r>
          </a:p>
        </p:txBody>
      </p:sp>
      <p:sp>
        <p:nvSpPr>
          <p:cNvPr id="1308682" name="Text Box 10"/>
          <p:cNvSpPr txBox="1">
            <a:spLocks noChangeArrowheads="1"/>
          </p:cNvSpPr>
          <p:nvPr/>
        </p:nvSpPr>
        <p:spPr bwMode="auto">
          <a:xfrm>
            <a:off x="5256213" y="5391150"/>
            <a:ext cx="3435350" cy="366713"/>
          </a:xfrm>
          <a:prstGeom prst="rect">
            <a:avLst/>
          </a:prstGeom>
          <a:noFill/>
          <a:ln w="28575">
            <a:noFill/>
            <a:miter lim="800000"/>
            <a:headEnd/>
            <a:tailEnd/>
          </a:ln>
          <a:effectLst/>
        </p:spPr>
        <p:txBody>
          <a:bodyPr wrap="none">
            <a:spAutoFit/>
          </a:bodyPr>
          <a:lstStyle/>
          <a:p>
            <a:r>
              <a:rPr lang="en-US"/>
              <a:t>Coelacanth and lungfishes (8)</a:t>
            </a:r>
          </a:p>
        </p:txBody>
      </p:sp>
      <p:sp>
        <p:nvSpPr>
          <p:cNvPr id="1308683" name="Text Box 11"/>
          <p:cNvSpPr txBox="1">
            <a:spLocks noChangeArrowheads="1"/>
          </p:cNvSpPr>
          <p:nvPr/>
        </p:nvSpPr>
        <p:spPr bwMode="auto">
          <a:xfrm>
            <a:off x="4945063" y="5799138"/>
            <a:ext cx="2205037" cy="366712"/>
          </a:xfrm>
          <a:prstGeom prst="rect">
            <a:avLst/>
          </a:prstGeom>
          <a:noFill/>
          <a:ln w="28575">
            <a:noFill/>
            <a:miter lim="800000"/>
            <a:headEnd/>
            <a:tailEnd/>
          </a:ln>
          <a:effectLst/>
        </p:spPr>
        <p:txBody>
          <a:bodyPr wrap="none">
            <a:spAutoFit/>
          </a:bodyPr>
          <a:lstStyle/>
          <a:p>
            <a:r>
              <a:rPr lang="en-US"/>
              <a:t>Salamanders (415)</a:t>
            </a:r>
          </a:p>
        </p:txBody>
      </p:sp>
      <p:sp>
        <p:nvSpPr>
          <p:cNvPr id="1308684" name="Text Box 12"/>
          <p:cNvSpPr txBox="1">
            <a:spLocks noChangeArrowheads="1"/>
          </p:cNvSpPr>
          <p:nvPr/>
        </p:nvSpPr>
        <p:spPr bwMode="auto">
          <a:xfrm>
            <a:off x="1874838" y="6086475"/>
            <a:ext cx="2686050" cy="366713"/>
          </a:xfrm>
          <a:prstGeom prst="rect">
            <a:avLst/>
          </a:prstGeom>
          <a:noFill/>
          <a:ln w="28575">
            <a:noFill/>
            <a:miter lim="800000"/>
            <a:headEnd/>
            <a:tailEnd/>
          </a:ln>
          <a:effectLst/>
        </p:spPr>
        <p:txBody>
          <a:bodyPr wrap="none">
            <a:spAutoFit/>
          </a:bodyPr>
          <a:lstStyle/>
          <a:p>
            <a:r>
              <a:rPr lang="en-US"/>
              <a:t>Frogs and toads (4300)</a:t>
            </a:r>
          </a:p>
        </p:txBody>
      </p:sp>
      <p:sp>
        <p:nvSpPr>
          <p:cNvPr id="1308685" name="Text Box 13"/>
          <p:cNvSpPr txBox="1">
            <a:spLocks noChangeArrowheads="1"/>
          </p:cNvSpPr>
          <p:nvPr/>
        </p:nvSpPr>
        <p:spPr bwMode="auto">
          <a:xfrm>
            <a:off x="427038" y="4895850"/>
            <a:ext cx="2149475" cy="641350"/>
          </a:xfrm>
          <a:prstGeom prst="rect">
            <a:avLst/>
          </a:prstGeom>
          <a:noFill/>
          <a:ln w="28575">
            <a:noFill/>
            <a:miter lim="800000"/>
            <a:headEnd/>
            <a:tailEnd/>
          </a:ln>
          <a:effectLst/>
        </p:spPr>
        <p:txBody>
          <a:bodyPr>
            <a:spAutoFit/>
          </a:bodyPr>
          <a:lstStyle/>
          <a:p>
            <a:r>
              <a:rPr lang="en-US"/>
              <a:t>Turtles and tortoises (260)</a:t>
            </a:r>
          </a:p>
        </p:txBody>
      </p:sp>
      <p:sp>
        <p:nvSpPr>
          <p:cNvPr id="1308686" name="Text Box 14"/>
          <p:cNvSpPr txBox="1">
            <a:spLocks noChangeArrowheads="1"/>
          </p:cNvSpPr>
          <p:nvPr/>
        </p:nvSpPr>
        <p:spPr bwMode="auto">
          <a:xfrm>
            <a:off x="314325" y="3910013"/>
            <a:ext cx="2122488" cy="641350"/>
          </a:xfrm>
          <a:prstGeom prst="rect">
            <a:avLst/>
          </a:prstGeom>
          <a:noFill/>
          <a:ln w="28575">
            <a:noFill/>
            <a:miter lim="800000"/>
            <a:headEnd/>
            <a:tailEnd/>
          </a:ln>
          <a:effectLst/>
        </p:spPr>
        <p:txBody>
          <a:bodyPr>
            <a:spAutoFit/>
          </a:bodyPr>
          <a:lstStyle/>
          <a:p>
            <a:r>
              <a:rPr lang="en-US"/>
              <a:t>Lizards, snakes, tuatara (6800)</a:t>
            </a:r>
          </a:p>
        </p:txBody>
      </p:sp>
      <p:sp>
        <p:nvSpPr>
          <p:cNvPr id="1308687" name="Text Box 15"/>
          <p:cNvSpPr txBox="1">
            <a:spLocks noChangeArrowheads="1"/>
          </p:cNvSpPr>
          <p:nvPr/>
        </p:nvSpPr>
        <p:spPr bwMode="auto">
          <a:xfrm>
            <a:off x="404813" y="3157538"/>
            <a:ext cx="1771650" cy="641350"/>
          </a:xfrm>
          <a:prstGeom prst="rect">
            <a:avLst/>
          </a:prstGeom>
          <a:noFill/>
          <a:ln w="28575">
            <a:noFill/>
            <a:miter lim="800000"/>
            <a:headEnd/>
            <a:tailEnd/>
          </a:ln>
          <a:effectLst/>
        </p:spPr>
        <p:txBody>
          <a:bodyPr>
            <a:spAutoFit/>
          </a:bodyPr>
          <a:lstStyle/>
          <a:p>
            <a:pPr algn="r"/>
            <a:r>
              <a:rPr lang="en-US"/>
              <a:t>Crocodilians (22)</a:t>
            </a:r>
          </a:p>
        </p:txBody>
      </p:sp>
      <p:sp>
        <p:nvSpPr>
          <p:cNvPr id="1308688" name="Text Box 16"/>
          <p:cNvSpPr txBox="1">
            <a:spLocks noChangeArrowheads="1"/>
          </p:cNvSpPr>
          <p:nvPr/>
        </p:nvSpPr>
        <p:spPr bwMode="auto">
          <a:xfrm>
            <a:off x="1341438" y="1897063"/>
            <a:ext cx="1492250" cy="366712"/>
          </a:xfrm>
          <a:prstGeom prst="rect">
            <a:avLst/>
          </a:prstGeom>
          <a:noFill/>
          <a:ln w="28575">
            <a:noFill/>
            <a:miter lim="800000"/>
            <a:headEnd/>
            <a:tailEnd/>
          </a:ln>
          <a:effectLst/>
        </p:spPr>
        <p:txBody>
          <a:bodyPr wrap="none">
            <a:spAutoFit/>
          </a:bodyPr>
          <a:lstStyle/>
          <a:p>
            <a:r>
              <a:rPr lang="en-US"/>
              <a:t>Birds (9100)</a:t>
            </a:r>
          </a:p>
        </p:txBody>
      </p:sp>
      <p:sp>
        <p:nvSpPr>
          <p:cNvPr id="1308689" name="Text Box 17"/>
          <p:cNvSpPr txBox="1">
            <a:spLocks noChangeArrowheads="1"/>
          </p:cNvSpPr>
          <p:nvPr/>
        </p:nvSpPr>
        <p:spPr bwMode="auto">
          <a:xfrm>
            <a:off x="1019175" y="5692775"/>
            <a:ext cx="1912938" cy="366713"/>
          </a:xfrm>
          <a:prstGeom prst="rect">
            <a:avLst/>
          </a:prstGeom>
          <a:noFill/>
          <a:ln w="28575">
            <a:noFill/>
            <a:miter lim="800000"/>
            <a:headEnd/>
            <a:tailEnd/>
          </a:ln>
          <a:effectLst/>
        </p:spPr>
        <p:txBody>
          <a:bodyPr wrap="none">
            <a:spAutoFit/>
          </a:bodyPr>
          <a:lstStyle/>
          <a:p>
            <a:r>
              <a:rPr lang="en-US"/>
              <a:t>Caecilians (165)</a:t>
            </a:r>
          </a:p>
        </p:txBody>
      </p:sp>
      <p:sp>
        <p:nvSpPr>
          <p:cNvPr id="1308692" name="Line 20"/>
          <p:cNvSpPr>
            <a:spLocks noChangeShapeType="1"/>
          </p:cNvSpPr>
          <p:nvPr/>
        </p:nvSpPr>
        <p:spPr bwMode="auto">
          <a:xfrm>
            <a:off x="2813050" y="1458913"/>
            <a:ext cx="1192213" cy="844550"/>
          </a:xfrm>
          <a:prstGeom prst="line">
            <a:avLst/>
          </a:prstGeom>
          <a:noFill/>
          <a:ln w="28575">
            <a:solidFill>
              <a:schemeClr val="tx1"/>
            </a:solidFill>
            <a:round/>
            <a:headEnd/>
            <a:tailEnd/>
          </a:ln>
          <a:effectLst/>
        </p:spPr>
        <p:txBody>
          <a:bodyPr/>
          <a:lstStyle/>
          <a:p>
            <a:endParaRPr lang="en-US"/>
          </a:p>
        </p:txBody>
      </p:sp>
      <p:sp>
        <p:nvSpPr>
          <p:cNvPr id="1308693" name="Line 21"/>
          <p:cNvSpPr>
            <a:spLocks noChangeShapeType="1"/>
          </p:cNvSpPr>
          <p:nvPr/>
        </p:nvSpPr>
        <p:spPr bwMode="auto">
          <a:xfrm>
            <a:off x="2789238" y="2130425"/>
            <a:ext cx="579437" cy="450850"/>
          </a:xfrm>
          <a:prstGeom prst="line">
            <a:avLst/>
          </a:prstGeom>
          <a:noFill/>
          <a:ln w="28575">
            <a:solidFill>
              <a:schemeClr val="tx1"/>
            </a:solidFill>
            <a:round/>
            <a:headEnd/>
            <a:tailEnd/>
          </a:ln>
          <a:effectLst/>
        </p:spPr>
        <p:txBody>
          <a:bodyPr/>
          <a:lstStyle/>
          <a:p>
            <a:endParaRPr lang="en-US"/>
          </a:p>
        </p:txBody>
      </p:sp>
      <p:sp>
        <p:nvSpPr>
          <p:cNvPr id="1308694" name="Line 22"/>
          <p:cNvSpPr>
            <a:spLocks noChangeShapeType="1"/>
          </p:cNvSpPr>
          <p:nvPr/>
        </p:nvSpPr>
        <p:spPr bwMode="auto">
          <a:xfrm>
            <a:off x="2141538" y="3436938"/>
            <a:ext cx="544512" cy="277812"/>
          </a:xfrm>
          <a:prstGeom prst="line">
            <a:avLst/>
          </a:prstGeom>
          <a:noFill/>
          <a:ln w="28575">
            <a:solidFill>
              <a:schemeClr val="tx1"/>
            </a:solidFill>
            <a:round/>
            <a:headEnd/>
            <a:tailEnd/>
          </a:ln>
          <a:effectLst/>
        </p:spPr>
        <p:txBody>
          <a:bodyPr/>
          <a:lstStyle/>
          <a:p>
            <a:endParaRPr lang="en-US"/>
          </a:p>
        </p:txBody>
      </p:sp>
      <p:sp>
        <p:nvSpPr>
          <p:cNvPr id="1308695" name="Line 23"/>
          <p:cNvSpPr>
            <a:spLocks noChangeShapeType="1"/>
          </p:cNvSpPr>
          <p:nvPr/>
        </p:nvSpPr>
        <p:spPr bwMode="auto">
          <a:xfrm flipV="1">
            <a:off x="2268538" y="4108450"/>
            <a:ext cx="671512" cy="69850"/>
          </a:xfrm>
          <a:prstGeom prst="line">
            <a:avLst/>
          </a:prstGeom>
          <a:noFill/>
          <a:ln w="28575">
            <a:solidFill>
              <a:schemeClr val="tx1"/>
            </a:solidFill>
            <a:round/>
            <a:headEnd/>
            <a:tailEnd/>
          </a:ln>
          <a:effectLst/>
        </p:spPr>
        <p:txBody>
          <a:bodyPr/>
          <a:lstStyle/>
          <a:p>
            <a:endParaRPr lang="en-US"/>
          </a:p>
        </p:txBody>
      </p:sp>
      <p:sp>
        <p:nvSpPr>
          <p:cNvPr id="1308696" name="Line 24"/>
          <p:cNvSpPr>
            <a:spLocks noChangeShapeType="1"/>
          </p:cNvSpPr>
          <p:nvPr/>
        </p:nvSpPr>
        <p:spPr bwMode="auto">
          <a:xfrm flipV="1">
            <a:off x="2198688" y="4873625"/>
            <a:ext cx="1192212" cy="461963"/>
          </a:xfrm>
          <a:prstGeom prst="line">
            <a:avLst/>
          </a:prstGeom>
          <a:noFill/>
          <a:ln w="28575">
            <a:solidFill>
              <a:schemeClr val="tx1"/>
            </a:solidFill>
            <a:round/>
            <a:headEnd/>
            <a:tailEnd/>
          </a:ln>
          <a:effectLst/>
        </p:spPr>
        <p:txBody>
          <a:bodyPr/>
          <a:lstStyle/>
          <a:p>
            <a:endParaRPr lang="en-US"/>
          </a:p>
        </p:txBody>
      </p:sp>
      <p:sp>
        <p:nvSpPr>
          <p:cNvPr id="1308697" name="Line 25"/>
          <p:cNvSpPr>
            <a:spLocks noChangeShapeType="1"/>
          </p:cNvSpPr>
          <p:nvPr/>
        </p:nvSpPr>
        <p:spPr bwMode="auto">
          <a:xfrm flipH="1">
            <a:off x="2881313" y="4918075"/>
            <a:ext cx="592137" cy="938213"/>
          </a:xfrm>
          <a:prstGeom prst="line">
            <a:avLst/>
          </a:prstGeom>
          <a:noFill/>
          <a:ln w="28575">
            <a:solidFill>
              <a:schemeClr val="tx1"/>
            </a:solidFill>
            <a:round/>
            <a:headEnd/>
            <a:tailEnd/>
          </a:ln>
          <a:effectLst/>
        </p:spPr>
        <p:txBody>
          <a:bodyPr/>
          <a:lstStyle/>
          <a:p>
            <a:endParaRPr lang="en-US"/>
          </a:p>
        </p:txBody>
      </p:sp>
      <p:sp>
        <p:nvSpPr>
          <p:cNvPr id="1308698" name="Line 26"/>
          <p:cNvSpPr>
            <a:spLocks noChangeShapeType="1"/>
          </p:cNvSpPr>
          <p:nvPr/>
        </p:nvSpPr>
        <p:spPr bwMode="auto">
          <a:xfrm flipH="1">
            <a:off x="3808413" y="4919663"/>
            <a:ext cx="415925" cy="1192212"/>
          </a:xfrm>
          <a:prstGeom prst="line">
            <a:avLst/>
          </a:prstGeom>
          <a:noFill/>
          <a:ln w="28575">
            <a:solidFill>
              <a:schemeClr val="tx1"/>
            </a:solidFill>
            <a:round/>
            <a:headEnd/>
            <a:tailEnd/>
          </a:ln>
          <a:effectLst/>
        </p:spPr>
        <p:txBody>
          <a:bodyPr/>
          <a:lstStyle/>
          <a:p>
            <a:endParaRPr lang="en-US"/>
          </a:p>
        </p:txBody>
      </p:sp>
      <p:sp>
        <p:nvSpPr>
          <p:cNvPr id="1308699" name="Line 27"/>
          <p:cNvSpPr>
            <a:spLocks noChangeShapeType="1"/>
          </p:cNvSpPr>
          <p:nvPr/>
        </p:nvSpPr>
        <p:spPr bwMode="auto">
          <a:xfrm flipH="1">
            <a:off x="6562725" y="3113088"/>
            <a:ext cx="569913" cy="255587"/>
          </a:xfrm>
          <a:prstGeom prst="line">
            <a:avLst/>
          </a:prstGeom>
          <a:noFill/>
          <a:ln w="28575">
            <a:solidFill>
              <a:schemeClr val="tx1"/>
            </a:solidFill>
            <a:round/>
            <a:headEnd/>
            <a:tailEnd/>
          </a:ln>
          <a:effectLst/>
        </p:spPr>
        <p:txBody>
          <a:bodyPr/>
          <a:lstStyle/>
          <a:p>
            <a:endParaRPr lang="en-US"/>
          </a:p>
        </p:txBody>
      </p:sp>
      <p:sp>
        <p:nvSpPr>
          <p:cNvPr id="1308700" name="Line 28"/>
          <p:cNvSpPr>
            <a:spLocks noChangeShapeType="1"/>
          </p:cNvSpPr>
          <p:nvPr/>
        </p:nvSpPr>
        <p:spPr bwMode="auto">
          <a:xfrm flipH="1">
            <a:off x="4906963" y="1122363"/>
            <a:ext cx="80962" cy="1065212"/>
          </a:xfrm>
          <a:prstGeom prst="line">
            <a:avLst/>
          </a:prstGeom>
          <a:noFill/>
          <a:ln w="28575">
            <a:solidFill>
              <a:schemeClr val="tx1"/>
            </a:solidFill>
            <a:round/>
            <a:headEnd/>
            <a:tailEnd/>
          </a:ln>
          <a:effectLst/>
        </p:spPr>
        <p:txBody>
          <a:bodyPr/>
          <a:lstStyle/>
          <a:p>
            <a:endParaRPr lang="en-US"/>
          </a:p>
        </p:txBody>
      </p:sp>
      <p:sp>
        <p:nvSpPr>
          <p:cNvPr id="1308701" name="Freeform 29"/>
          <p:cNvSpPr>
            <a:spLocks/>
          </p:cNvSpPr>
          <p:nvPr/>
        </p:nvSpPr>
        <p:spPr bwMode="auto">
          <a:xfrm>
            <a:off x="4537075" y="5235575"/>
            <a:ext cx="428625" cy="706438"/>
          </a:xfrm>
          <a:custGeom>
            <a:avLst/>
            <a:gdLst/>
            <a:ahLst/>
            <a:cxnLst>
              <a:cxn ang="0">
                <a:pos x="0" y="0"/>
              </a:cxn>
              <a:cxn ang="0">
                <a:pos x="0" y="284"/>
              </a:cxn>
              <a:cxn ang="0">
                <a:pos x="270" y="445"/>
              </a:cxn>
            </a:cxnLst>
            <a:rect l="0" t="0" r="r" b="b"/>
            <a:pathLst>
              <a:path w="270" h="445">
                <a:moveTo>
                  <a:pt x="0" y="0"/>
                </a:moveTo>
                <a:lnTo>
                  <a:pt x="0" y="284"/>
                </a:lnTo>
                <a:lnTo>
                  <a:pt x="270" y="445"/>
                </a:lnTo>
              </a:path>
            </a:pathLst>
          </a:custGeom>
          <a:noFill/>
          <a:ln w="28575" cap="flat" cmpd="sng">
            <a:solidFill>
              <a:schemeClr val="tx1"/>
            </a:solidFill>
            <a:prstDash val="solid"/>
            <a:round/>
            <a:headEnd type="none" w="med" len="med"/>
            <a:tailEnd type="none" w="med" len="med"/>
          </a:ln>
          <a:effectLst/>
        </p:spPr>
        <p:txBody>
          <a:bodyPr/>
          <a:lstStyle/>
          <a:p>
            <a:endParaRPr lang="en-US"/>
          </a:p>
        </p:txBody>
      </p:sp>
      <p:sp>
        <p:nvSpPr>
          <p:cNvPr id="1308704" name="Freeform 32"/>
          <p:cNvSpPr>
            <a:spLocks/>
          </p:cNvSpPr>
          <p:nvPr/>
        </p:nvSpPr>
        <p:spPr bwMode="auto">
          <a:xfrm>
            <a:off x="5291138" y="1852613"/>
            <a:ext cx="1081087" cy="280987"/>
          </a:xfrm>
          <a:custGeom>
            <a:avLst/>
            <a:gdLst/>
            <a:ahLst/>
            <a:cxnLst>
              <a:cxn ang="0">
                <a:pos x="0" y="177"/>
              </a:cxn>
              <a:cxn ang="0">
                <a:pos x="162" y="0"/>
              </a:cxn>
              <a:cxn ang="0">
                <a:pos x="681" y="0"/>
              </a:cxn>
            </a:cxnLst>
            <a:rect l="0" t="0" r="r" b="b"/>
            <a:pathLst>
              <a:path w="681" h="177">
                <a:moveTo>
                  <a:pt x="0" y="177"/>
                </a:moveTo>
                <a:lnTo>
                  <a:pt x="162" y="0"/>
                </a:lnTo>
                <a:lnTo>
                  <a:pt x="681" y="0"/>
                </a:lnTo>
              </a:path>
            </a:pathLst>
          </a:custGeom>
          <a:noFill/>
          <a:ln w="28575" cap="flat" cmpd="sng">
            <a:solidFill>
              <a:schemeClr val="tx1"/>
            </a:solidFill>
            <a:prstDash val="solid"/>
            <a:round/>
            <a:headEnd type="none" w="med" len="med"/>
            <a:tailEnd type="none" w="med" len="med"/>
          </a:ln>
          <a:effectLst/>
        </p:spPr>
        <p:txBody>
          <a:bodyPr/>
          <a:lstStyle/>
          <a:p>
            <a:endParaRPr lang="en-US"/>
          </a:p>
        </p:txBody>
      </p:sp>
      <p:sp>
        <p:nvSpPr>
          <p:cNvPr id="1308705" name="Freeform 33"/>
          <p:cNvSpPr>
            <a:spLocks/>
          </p:cNvSpPr>
          <p:nvPr/>
        </p:nvSpPr>
        <p:spPr bwMode="auto">
          <a:xfrm>
            <a:off x="4629150" y="5243513"/>
            <a:ext cx="666750" cy="338137"/>
          </a:xfrm>
          <a:custGeom>
            <a:avLst/>
            <a:gdLst/>
            <a:ahLst/>
            <a:cxnLst>
              <a:cxn ang="0">
                <a:pos x="0" y="0"/>
              </a:cxn>
              <a:cxn ang="0">
                <a:pos x="0" y="168"/>
              </a:cxn>
              <a:cxn ang="0">
                <a:pos x="420" y="213"/>
              </a:cxn>
            </a:cxnLst>
            <a:rect l="0" t="0" r="r" b="b"/>
            <a:pathLst>
              <a:path w="420" h="213">
                <a:moveTo>
                  <a:pt x="0" y="0"/>
                </a:moveTo>
                <a:lnTo>
                  <a:pt x="0" y="168"/>
                </a:lnTo>
                <a:lnTo>
                  <a:pt x="420" y="213"/>
                </a:lnTo>
              </a:path>
            </a:pathLst>
          </a:custGeom>
          <a:noFill/>
          <a:ln w="28575" cap="flat" cmpd="sng">
            <a:solidFill>
              <a:schemeClr val="tx1"/>
            </a:solidFill>
            <a:prstDash val="solid"/>
            <a:round/>
            <a:headEnd type="none" w="med" len="med"/>
            <a:tailEnd type="none" w="med" len="med"/>
          </a:ln>
          <a:effectLst/>
        </p:spPr>
        <p:txBody>
          <a:bodyPr/>
          <a:lstStyle/>
          <a:p>
            <a:endParaRPr lang="en-US"/>
          </a:p>
        </p:txBody>
      </p:sp>
      <p:sp>
        <p:nvSpPr>
          <p:cNvPr id="1308706" name="Freeform 34"/>
          <p:cNvSpPr>
            <a:spLocks/>
          </p:cNvSpPr>
          <p:nvPr/>
        </p:nvSpPr>
        <p:spPr bwMode="auto">
          <a:xfrm>
            <a:off x="5167313" y="1500188"/>
            <a:ext cx="495300" cy="600075"/>
          </a:xfrm>
          <a:custGeom>
            <a:avLst/>
            <a:gdLst/>
            <a:ahLst/>
            <a:cxnLst>
              <a:cxn ang="0">
                <a:pos x="0" y="378"/>
              </a:cxn>
              <a:cxn ang="0">
                <a:pos x="96" y="0"/>
              </a:cxn>
              <a:cxn ang="0">
                <a:pos x="312" y="0"/>
              </a:cxn>
            </a:cxnLst>
            <a:rect l="0" t="0" r="r" b="b"/>
            <a:pathLst>
              <a:path w="312" h="378">
                <a:moveTo>
                  <a:pt x="0" y="378"/>
                </a:moveTo>
                <a:lnTo>
                  <a:pt x="96" y="0"/>
                </a:lnTo>
                <a:lnTo>
                  <a:pt x="312" y="0"/>
                </a:lnTo>
              </a:path>
            </a:pathLst>
          </a:custGeom>
          <a:noFill/>
          <a:ln w="28575" cap="flat" cmpd="sng">
            <a:solidFill>
              <a:schemeClr val="tx1"/>
            </a:solidFill>
            <a:prstDash val="solid"/>
            <a:round/>
            <a:headEnd type="none" w="med" len="med"/>
            <a:tailEnd type="none" w="med" len="med"/>
          </a:ln>
          <a:effectLst/>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251330" name="Rectangle 2"/>
          <p:cNvSpPr>
            <a:spLocks noGrp="1" noChangeArrowheads="1"/>
          </p:cNvSpPr>
          <p:nvPr>
            <p:ph type="title"/>
          </p:nvPr>
        </p:nvSpPr>
        <p:spPr>
          <a:xfrm>
            <a:off x="14288" y="165100"/>
            <a:ext cx="1069975" cy="427038"/>
          </a:xfrm>
        </p:spPr>
        <p:txBody>
          <a:bodyPr/>
          <a:lstStyle/>
          <a:p>
            <a:r>
              <a:rPr lang="en-US"/>
              <a:t>33-1</a:t>
            </a:r>
          </a:p>
        </p:txBody>
      </p:sp>
      <p:sp>
        <p:nvSpPr>
          <p:cNvPr id="1251331" name="Rectangle 3"/>
          <p:cNvSpPr>
            <a:spLocks noGrp="1" noChangeArrowheads="1"/>
          </p:cNvSpPr>
          <p:nvPr>
            <p:ph type="body" idx="1"/>
          </p:nvPr>
        </p:nvSpPr>
        <p:spPr/>
        <p:txBody>
          <a:bodyPr/>
          <a:lstStyle/>
          <a:p>
            <a:pPr lvl="2"/>
            <a:endParaRPr lang="en-US"/>
          </a:p>
          <a:p>
            <a:endParaRPr lang="en-US"/>
          </a:p>
        </p:txBody>
      </p:sp>
      <p:sp>
        <p:nvSpPr>
          <p:cNvPr id="1251332" name="Rectangle 4">
            <a:hlinkClick r:id="rId3"/>
          </p:cNvPr>
          <p:cNvSpPr>
            <a:spLocks noChangeArrowheads="1"/>
          </p:cNvSpPr>
          <p:nvPr/>
        </p:nvSpPr>
        <p:spPr bwMode="auto">
          <a:xfrm>
            <a:off x="5313363" y="2719388"/>
            <a:ext cx="2487612" cy="973137"/>
          </a:xfrm>
          <a:prstGeom prst="rect">
            <a:avLst/>
          </a:prstGeom>
          <a:noFill/>
          <a:ln w="2857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54407" name="Rectangle 7"/>
          <p:cNvSpPr>
            <a:spLocks noGrp="1" noChangeArrowheads="1"/>
          </p:cNvSpPr>
          <p:nvPr>
            <p:ph type="title"/>
          </p:nvPr>
        </p:nvSpPr>
        <p:spPr>
          <a:xfrm>
            <a:off x="14288" y="165100"/>
            <a:ext cx="1069975" cy="427038"/>
          </a:xfrm>
        </p:spPr>
        <p:txBody>
          <a:bodyPr/>
          <a:lstStyle/>
          <a:p>
            <a:r>
              <a:rPr lang="en-US"/>
              <a:t>33-1</a:t>
            </a:r>
          </a:p>
        </p:txBody>
      </p:sp>
      <p:sp>
        <p:nvSpPr>
          <p:cNvPr id="1254408" name="Rectangle 8"/>
          <p:cNvSpPr>
            <a:spLocks noGrp="1" noChangeArrowheads="1"/>
          </p:cNvSpPr>
          <p:nvPr>
            <p:ph type="body" idx="1"/>
          </p:nvPr>
        </p:nvSpPr>
        <p:spPr/>
        <p:txBody>
          <a:bodyPr/>
          <a:lstStyle/>
          <a:p>
            <a:pPr lvl="1"/>
            <a:r>
              <a:rPr lang="en-US"/>
              <a:t>Species that are similar in appearance and behavior but are not closely related are sometimes the result of </a:t>
            </a:r>
          </a:p>
          <a:p>
            <a:pPr lvl="2"/>
            <a:r>
              <a:rPr lang="en-US"/>
              <a:t>convergent evolution.	</a:t>
            </a:r>
          </a:p>
          <a:p>
            <a:pPr lvl="2"/>
            <a:r>
              <a:rPr lang="en-US"/>
              <a:t>adaptive diversity.	</a:t>
            </a:r>
          </a:p>
          <a:p>
            <a:pPr lvl="2"/>
            <a:r>
              <a:rPr lang="en-US"/>
              <a:t>divergent evolution.	</a:t>
            </a:r>
          </a:p>
          <a:p>
            <a:pPr lvl="2"/>
            <a:r>
              <a:rPr lang="en-US"/>
              <a:t>disruptive selection.</a:t>
            </a:r>
          </a:p>
        </p:txBody>
      </p:sp>
      <p:sp>
        <p:nvSpPr>
          <p:cNvPr id="1254404" name="Rectangle 4"/>
          <p:cNvSpPr>
            <a:spLocks noChangeArrowheads="1"/>
          </p:cNvSpPr>
          <p:nvPr/>
        </p:nvSpPr>
        <p:spPr bwMode="auto">
          <a:xfrm>
            <a:off x="949325" y="265747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54405" name="Picture 5" descr="1"/>
          <p:cNvPicPr>
            <a:picLocks noChangeAspect="1" noChangeArrowheads="1"/>
          </p:cNvPicPr>
          <p:nvPr/>
        </p:nvPicPr>
        <p:blipFill>
          <a:blip r:embed="rId3" cstate="print"/>
          <a:srcRect/>
          <a:stretch>
            <a:fillRect/>
          </a:stretch>
        </p:blipFill>
        <p:spPr bwMode="auto">
          <a:xfrm>
            <a:off x="241300" y="1092200"/>
            <a:ext cx="561975" cy="501650"/>
          </a:xfrm>
          <a:prstGeom prst="rect">
            <a:avLst/>
          </a:prstGeom>
          <a:noFill/>
        </p:spPr>
      </p:pic>
      <p:pic>
        <p:nvPicPr>
          <p:cNvPr id="1254406" name="Picture 6" descr="A"/>
          <p:cNvPicPr>
            <a:picLocks noChangeAspect="1" noChangeArrowheads="1"/>
          </p:cNvPicPr>
          <p:nvPr/>
        </p:nvPicPr>
        <p:blipFill>
          <a:blip r:embed="rId4" cstate="print"/>
          <a:srcRect/>
          <a:stretch>
            <a:fillRect/>
          </a:stretch>
        </p:blipFill>
        <p:spPr bwMode="auto">
          <a:xfrm>
            <a:off x="304800" y="2625725"/>
            <a:ext cx="582613" cy="5191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5440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544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440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58504" name="Rectangle 8"/>
          <p:cNvSpPr>
            <a:spLocks noGrp="1" noChangeArrowheads="1"/>
          </p:cNvSpPr>
          <p:nvPr>
            <p:ph type="title"/>
          </p:nvPr>
        </p:nvSpPr>
        <p:spPr>
          <a:xfrm>
            <a:off x="14288" y="165100"/>
            <a:ext cx="1069975" cy="427038"/>
          </a:xfrm>
        </p:spPr>
        <p:txBody>
          <a:bodyPr/>
          <a:lstStyle/>
          <a:p>
            <a:r>
              <a:rPr lang="en-US"/>
              <a:t>33-1</a:t>
            </a:r>
          </a:p>
        </p:txBody>
      </p:sp>
      <p:sp>
        <p:nvSpPr>
          <p:cNvPr id="1258505" name="Rectangle 9"/>
          <p:cNvSpPr>
            <a:spLocks noGrp="1" noChangeArrowheads="1"/>
          </p:cNvSpPr>
          <p:nvPr>
            <p:ph type="body" idx="1"/>
          </p:nvPr>
        </p:nvSpPr>
        <p:spPr/>
        <p:txBody>
          <a:bodyPr/>
          <a:lstStyle/>
          <a:p>
            <a:pPr lvl="1"/>
            <a:r>
              <a:rPr lang="en-US"/>
              <a:t>The fossil </a:t>
            </a:r>
            <a:r>
              <a:rPr lang="en-US" i="1"/>
              <a:t>Pikaia</a:t>
            </a:r>
            <a:r>
              <a:rPr lang="en-US"/>
              <a:t> found in Cambrian rocks is thought to be an ancestor of chordates because it shows evidence of a notochord and</a:t>
            </a:r>
          </a:p>
          <a:p>
            <a:pPr lvl="2"/>
            <a:r>
              <a:rPr lang="en-US"/>
              <a:t>paired blocks of muscle.	</a:t>
            </a:r>
          </a:p>
          <a:p>
            <a:pPr lvl="2"/>
            <a:r>
              <a:rPr lang="en-US"/>
              <a:t>vertebrae.	</a:t>
            </a:r>
          </a:p>
          <a:p>
            <a:pPr lvl="2"/>
            <a:r>
              <a:rPr lang="en-US"/>
              <a:t>bilateral symmetry.	</a:t>
            </a:r>
          </a:p>
          <a:p>
            <a:pPr lvl="2"/>
            <a:r>
              <a:rPr lang="en-US"/>
              <a:t>fins.</a:t>
            </a:r>
          </a:p>
        </p:txBody>
      </p:sp>
      <p:sp>
        <p:nvSpPr>
          <p:cNvPr id="1258500" name="Rectangle 4"/>
          <p:cNvSpPr>
            <a:spLocks noChangeArrowheads="1"/>
          </p:cNvSpPr>
          <p:nvPr/>
        </p:nvSpPr>
        <p:spPr bwMode="auto">
          <a:xfrm>
            <a:off x="949325" y="2641600"/>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58502" name="Picture 6" descr="A"/>
          <p:cNvPicPr>
            <a:picLocks noChangeAspect="1" noChangeArrowheads="1"/>
          </p:cNvPicPr>
          <p:nvPr/>
        </p:nvPicPr>
        <p:blipFill>
          <a:blip r:embed="rId3" cstate="print"/>
          <a:srcRect/>
          <a:stretch>
            <a:fillRect/>
          </a:stretch>
        </p:blipFill>
        <p:spPr bwMode="auto">
          <a:xfrm>
            <a:off x="304800" y="2609850"/>
            <a:ext cx="582613" cy="519113"/>
          </a:xfrm>
          <a:prstGeom prst="rect">
            <a:avLst/>
          </a:prstGeom>
          <a:noFill/>
        </p:spPr>
      </p:pic>
      <p:pic>
        <p:nvPicPr>
          <p:cNvPr id="1258503" name="Picture 7" descr="2"/>
          <p:cNvPicPr>
            <a:picLocks noChangeAspect="1" noChangeArrowheads="1"/>
          </p:cNvPicPr>
          <p:nvPr/>
        </p:nvPicPr>
        <p:blipFill>
          <a:blip r:embed="rId4" cstate="print"/>
          <a:srcRect/>
          <a:stretch>
            <a:fillRect/>
          </a:stretch>
        </p:blipFill>
        <p:spPr bwMode="auto">
          <a:xfrm>
            <a:off x="238125" y="1087438"/>
            <a:ext cx="585788"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5850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585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850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86410" name="Rectangle 10"/>
          <p:cNvSpPr>
            <a:spLocks noGrp="1" noChangeArrowheads="1"/>
          </p:cNvSpPr>
          <p:nvPr>
            <p:ph type="title"/>
          </p:nvPr>
        </p:nvSpPr>
        <p:spPr/>
        <p:txBody>
          <a:bodyPr/>
          <a:lstStyle/>
          <a:p>
            <a:r>
              <a:rPr lang="en-US"/>
              <a:t>33-1 Chordate Evolution</a:t>
            </a:r>
          </a:p>
        </p:txBody>
      </p:sp>
      <p:pic>
        <p:nvPicPr>
          <p:cNvPr id="486412" name="Picture 12" descr="ch33_slide02"/>
          <p:cNvPicPr>
            <a:picLocks noChangeAspect="1" noChangeArrowheads="1"/>
          </p:cNvPicPr>
          <p:nvPr/>
        </p:nvPicPr>
        <p:blipFill>
          <a:blip r:embed="rId3" cstate="print"/>
          <a:srcRect/>
          <a:stretch>
            <a:fillRect/>
          </a:stretch>
        </p:blipFill>
        <p:spPr bwMode="auto">
          <a:xfrm>
            <a:off x="2308225" y="668338"/>
            <a:ext cx="4803775" cy="5830887"/>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62600" name="Rectangle 8"/>
          <p:cNvSpPr>
            <a:spLocks noGrp="1" noChangeArrowheads="1"/>
          </p:cNvSpPr>
          <p:nvPr>
            <p:ph type="title"/>
          </p:nvPr>
        </p:nvSpPr>
        <p:spPr>
          <a:xfrm>
            <a:off x="14288" y="165100"/>
            <a:ext cx="1069975" cy="427038"/>
          </a:xfrm>
        </p:spPr>
        <p:txBody>
          <a:bodyPr/>
          <a:lstStyle/>
          <a:p>
            <a:r>
              <a:rPr lang="en-US"/>
              <a:t>33-1</a:t>
            </a:r>
          </a:p>
        </p:txBody>
      </p:sp>
      <p:sp>
        <p:nvSpPr>
          <p:cNvPr id="1262601" name="Rectangle 9"/>
          <p:cNvSpPr>
            <a:spLocks noGrp="1" noChangeArrowheads="1"/>
          </p:cNvSpPr>
          <p:nvPr>
            <p:ph type="body" idx="1"/>
          </p:nvPr>
        </p:nvSpPr>
        <p:spPr/>
        <p:txBody>
          <a:bodyPr/>
          <a:lstStyle/>
          <a:p>
            <a:pPr lvl="1"/>
            <a:r>
              <a:rPr lang="en-US"/>
              <a:t>In some chordates, pharyngeal pouches develop into</a:t>
            </a:r>
          </a:p>
          <a:p>
            <a:pPr lvl="2"/>
            <a:r>
              <a:rPr lang="en-US"/>
              <a:t>paired skeletal muscles.	</a:t>
            </a:r>
          </a:p>
          <a:p>
            <a:pPr lvl="2"/>
            <a:r>
              <a:rPr lang="en-US"/>
              <a:t>wings.	</a:t>
            </a:r>
          </a:p>
          <a:p>
            <a:pPr lvl="2"/>
            <a:r>
              <a:rPr lang="en-US"/>
              <a:t>paired appendages.	</a:t>
            </a:r>
          </a:p>
          <a:p>
            <a:pPr lvl="2"/>
            <a:r>
              <a:rPr lang="en-US"/>
              <a:t>gills.</a:t>
            </a:r>
          </a:p>
        </p:txBody>
      </p:sp>
      <p:sp>
        <p:nvSpPr>
          <p:cNvPr id="1262596" name="Rectangle 4"/>
          <p:cNvSpPr>
            <a:spLocks noChangeArrowheads="1"/>
          </p:cNvSpPr>
          <p:nvPr/>
        </p:nvSpPr>
        <p:spPr bwMode="auto">
          <a:xfrm>
            <a:off x="949325" y="4132263"/>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62598" name="Picture 6" descr="A"/>
          <p:cNvPicPr>
            <a:picLocks noChangeAspect="1" noChangeArrowheads="1"/>
          </p:cNvPicPr>
          <p:nvPr/>
        </p:nvPicPr>
        <p:blipFill>
          <a:blip r:embed="rId3" cstate="print"/>
          <a:srcRect/>
          <a:stretch>
            <a:fillRect/>
          </a:stretch>
        </p:blipFill>
        <p:spPr bwMode="auto">
          <a:xfrm>
            <a:off x="304800" y="4100513"/>
            <a:ext cx="582613" cy="519112"/>
          </a:xfrm>
          <a:prstGeom prst="rect">
            <a:avLst/>
          </a:prstGeom>
          <a:noFill/>
        </p:spPr>
      </p:pic>
      <p:pic>
        <p:nvPicPr>
          <p:cNvPr id="1262599" name="Picture 7" descr="3"/>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25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625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259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66696" name="Rectangle 8"/>
          <p:cNvSpPr>
            <a:spLocks noGrp="1" noChangeArrowheads="1"/>
          </p:cNvSpPr>
          <p:nvPr>
            <p:ph type="title"/>
          </p:nvPr>
        </p:nvSpPr>
        <p:spPr>
          <a:xfrm>
            <a:off x="14288" y="165100"/>
            <a:ext cx="1069975" cy="427038"/>
          </a:xfrm>
        </p:spPr>
        <p:txBody>
          <a:bodyPr/>
          <a:lstStyle/>
          <a:p>
            <a:r>
              <a:rPr lang="en-US"/>
              <a:t>33-1</a:t>
            </a:r>
          </a:p>
        </p:txBody>
      </p:sp>
      <p:sp>
        <p:nvSpPr>
          <p:cNvPr id="1266697" name="Rectangle 9"/>
          <p:cNvSpPr>
            <a:spLocks noGrp="1" noChangeArrowheads="1"/>
          </p:cNvSpPr>
          <p:nvPr>
            <p:ph type="body" idx="1"/>
          </p:nvPr>
        </p:nvSpPr>
        <p:spPr/>
        <p:txBody>
          <a:bodyPr/>
          <a:lstStyle/>
          <a:p>
            <a:pPr lvl="1"/>
            <a:r>
              <a:rPr lang="en-US"/>
              <a:t>The largest group of chordates is the </a:t>
            </a:r>
          </a:p>
          <a:p>
            <a:pPr lvl="2"/>
            <a:r>
              <a:rPr lang="en-US"/>
              <a:t>mammals.	</a:t>
            </a:r>
          </a:p>
          <a:p>
            <a:pPr lvl="2"/>
            <a:r>
              <a:rPr lang="en-US"/>
              <a:t>fishes.	</a:t>
            </a:r>
          </a:p>
          <a:p>
            <a:pPr lvl="2"/>
            <a:r>
              <a:rPr lang="en-US"/>
              <a:t>birds.	</a:t>
            </a:r>
          </a:p>
          <a:p>
            <a:pPr lvl="2"/>
            <a:r>
              <a:rPr lang="en-US"/>
              <a:t>reptiles.</a:t>
            </a:r>
          </a:p>
        </p:txBody>
      </p:sp>
      <p:sp>
        <p:nvSpPr>
          <p:cNvPr id="1266692" name="Rectangle 4"/>
          <p:cNvSpPr>
            <a:spLocks noChangeArrowheads="1"/>
          </p:cNvSpPr>
          <p:nvPr/>
        </p:nvSpPr>
        <p:spPr bwMode="auto">
          <a:xfrm>
            <a:off x="949325" y="2413000"/>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66694" name="Picture 6" descr="A"/>
          <p:cNvPicPr>
            <a:picLocks noChangeAspect="1" noChangeArrowheads="1"/>
          </p:cNvPicPr>
          <p:nvPr/>
        </p:nvPicPr>
        <p:blipFill>
          <a:blip r:embed="rId3" cstate="print"/>
          <a:srcRect/>
          <a:stretch>
            <a:fillRect/>
          </a:stretch>
        </p:blipFill>
        <p:spPr bwMode="auto">
          <a:xfrm>
            <a:off x="304800" y="2381250"/>
            <a:ext cx="582613" cy="519113"/>
          </a:xfrm>
          <a:prstGeom prst="rect">
            <a:avLst/>
          </a:prstGeom>
          <a:noFill/>
        </p:spPr>
      </p:pic>
      <p:pic>
        <p:nvPicPr>
          <p:cNvPr id="1266695" name="Picture 7" descr="4"/>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6669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666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669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72840" name="Rectangle 8"/>
          <p:cNvSpPr>
            <a:spLocks noGrp="1" noChangeArrowheads="1"/>
          </p:cNvSpPr>
          <p:nvPr>
            <p:ph type="title"/>
          </p:nvPr>
        </p:nvSpPr>
        <p:spPr>
          <a:xfrm>
            <a:off x="14288" y="165100"/>
            <a:ext cx="1069975" cy="427038"/>
          </a:xfrm>
        </p:spPr>
        <p:txBody>
          <a:bodyPr/>
          <a:lstStyle/>
          <a:p>
            <a:r>
              <a:rPr lang="en-US"/>
              <a:t>33-1</a:t>
            </a:r>
          </a:p>
        </p:txBody>
      </p:sp>
      <p:sp>
        <p:nvSpPr>
          <p:cNvPr id="1272841" name="Rectangle 9"/>
          <p:cNvSpPr>
            <a:spLocks noGrp="1" noChangeArrowheads="1"/>
          </p:cNvSpPr>
          <p:nvPr>
            <p:ph type="body" idx="1"/>
          </p:nvPr>
        </p:nvSpPr>
        <p:spPr/>
        <p:txBody>
          <a:bodyPr/>
          <a:lstStyle/>
          <a:p>
            <a:pPr lvl="1"/>
            <a:r>
              <a:rPr lang="en-US"/>
              <a:t>In the current understanding of the evolution of the chordates, which of the following appeared most recently?</a:t>
            </a:r>
          </a:p>
          <a:p>
            <a:pPr lvl="2"/>
            <a:r>
              <a:rPr lang="en-US"/>
              <a:t>jaws and paired appendages	</a:t>
            </a:r>
          </a:p>
          <a:p>
            <a:pPr lvl="2"/>
            <a:r>
              <a:rPr lang="en-US"/>
              <a:t>lungs	</a:t>
            </a:r>
          </a:p>
          <a:p>
            <a:pPr lvl="2"/>
            <a:r>
              <a:rPr lang="en-US"/>
              <a:t>endothermy	</a:t>
            </a:r>
          </a:p>
          <a:p>
            <a:pPr lvl="2"/>
            <a:r>
              <a:rPr lang="en-US"/>
              <a:t>vertebrae</a:t>
            </a:r>
          </a:p>
        </p:txBody>
      </p:sp>
      <p:sp>
        <p:nvSpPr>
          <p:cNvPr id="1272836" name="Rectangle 4"/>
          <p:cNvSpPr>
            <a:spLocks noChangeArrowheads="1"/>
          </p:cNvSpPr>
          <p:nvPr/>
        </p:nvSpPr>
        <p:spPr bwMode="auto">
          <a:xfrm>
            <a:off x="949325" y="394017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72838" name="Picture 6" descr="A"/>
          <p:cNvPicPr>
            <a:picLocks noChangeAspect="1" noChangeArrowheads="1"/>
          </p:cNvPicPr>
          <p:nvPr/>
        </p:nvPicPr>
        <p:blipFill>
          <a:blip r:embed="rId3" cstate="print"/>
          <a:srcRect/>
          <a:stretch>
            <a:fillRect/>
          </a:stretch>
        </p:blipFill>
        <p:spPr bwMode="auto">
          <a:xfrm>
            <a:off x="304800" y="3908425"/>
            <a:ext cx="582613" cy="519113"/>
          </a:xfrm>
          <a:prstGeom prst="rect">
            <a:avLst/>
          </a:prstGeom>
          <a:noFill/>
        </p:spPr>
      </p:pic>
      <p:pic>
        <p:nvPicPr>
          <p:cNvPr id="1272839" name="Picture 7" descr="5"/>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728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728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28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ctrTitle"/>
          </p:nvPr>
        </p:nvSpPr>
        <p:spPr>
          <a:xfrm>
            <a:off x="0" y="2924175"/>
            <a:ext cx="9144000" cy="609600"/>
          </a:xfrm>
          <a:noFill/>
        </p:spPr>
        <p:txBody>
          <a:bodyPr/>
          <a:lstStyle/>
          <a:p>
            <a:r>
              <a:rPr lang="en-US"/>
              <a:t>END OF SECTION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51561" name="Rectangle 9"/>
          <p:cNvSpPr>
            <a:spLocks noGrp="1" noChangeArrowheads="1"/>
          </p:cNvSpPr>
          <p:nvPr>
            <p:ph type="title"/>
          </p:nvPr>
        </p:nvSpPr>
        <p:spPr/>
        <p:txBody>
          <a:bodyPr/>
          <a:lstStyle/>
          <a:p>
            <a:r>
              <a:rPr lang="en-US"/>
              <a:t>Chordate Origins</a:t>
            </a:r>
          </a:p>
        </p:txBody>
      </p:sp>
      <p:sp>
        <p:nvSpPr>
          <p:cNvPr id="151562" name="Rectangle 10"/>
          <p:cNvSpPr>
            <a:spLocks noGrp="1" noChangeArrowheads="1"/>
          </p:cNvSpPr>
          <p:nvPr>
            <p:ph type="body" idx="1"/>
          </p:nvPr>
        </p:nvSpPr>
        <p:spPr>
          <a:noFill/>
        </p:spPr>
        <p:txBody>
          <a:bodyPr/>
          <a:lstStyle/>
          <a:p>
            <a:r>
              <a:rPr lang="en-US"/>
              <a:t>Chordate Origins</a:t>
            </a:r>
          </a:p>
          <a:p>
            <a:pPr lvl="2"/>
            <a:r>
              <a:rPr lang="en-US"/>
              <a:t>Much of what scientists know about the origins of chordates comes from studying the embryos of living organisms. </a:t>
            </a:r>
          </a:p>
          <a:p>
            <a:pPr lvl="2"/>
            <a:r>
              <a:rPr lang="en-US"/>
              <a:t>Studies suggest that ancient chordates were closely related to echinoderms.</a:t>
            </a:r>
          </a:p>
          <a:p>
            <a:pPr lvl="1"/>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156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4"/>
          <p:cNvSpPr>
            <a:spLocks noGrp="1"/>
          </p:cNvSpPr>
          <p:nvPr>
            <p:ph type="ftr" sz="quarter" idx="11"/>
          </p:nvPr>
        </p:nvSpPr>
        <p:spPr/>
        <p:txBody>
          <a:bodyPr/>
          <a:lstStyle/>
          <a:p>
            <a:r>
              <a:rPr lang="en-US"/>
              <a:t>Copyright Pearson Prentice Hall</a:t>
            </a:r>
          </a:p>
        </p:txBody>
      </p:sp>
      <p:sp>
        <p:nvSpPr>
          <p:cNvPr id="423946" name="Rectangle 10"/>
          <p:cNvSpPr>
            <a:spLocks noGrp="1" noChangeArrowheads="1"/>
          </p:cNvSpPr>
          <p:nvPr>
            <p:ph type="title"/>
          </p:nvPr>
        </p:nvSpPr>
        <p:spPr/>
        <p:txBody>
          <a:bodyPr/>
          <a:lstStyle/>
          <a:p>
            <a:r>
              <a:rPr lang="en-US"/>
              <a:t>Chordate Origins</a:t>
            </a:r>
          </a:p>
        </p:txBody>
      </p:sp>
      <p:sp>
        <p:nvSpPr>
          <p:cNvPr id="423947" name="Rectangle 11"/>
          <p:cNvSpPr>
            <a:spLocks noGrp="1" noChangeArrowheads="1"/>
          </p:cNvSpPr>
          <p:nvPr>
            <p:ph type="body" idx="1"/>
          </p:nvPr>
        </p:nvSpPr>
        <p:spPr/>
        <p:txBody>
          <a:bodyPr/>
          <a:lstStyle/>
          <a:p>
            <a:r>
              <a:rPr lang="en-US"/>
              <a:t>Fossils preserved in Canada's Burgess Shale include a peculiar organism called </a:t>
            </a:r>
            <a:r>
              <a:rPr lang="en-US" i="1"/>
              <a:t>Pikaia</a:t>
            </a:r>
            <a:r>
              <a:rPr lang="en-US"/>
              <a:t>. </a:t>
            </a:r>
          </a:p>
        </p:txBody>
      </p:sp>
      <p:pic>
        <p:nvPicPr>
          <p:cNvPr id="423945" name="Picture 9" descr="33-1"/>
          <p:cNvPicPr>
            <a:picLocks noChangeAspect="1" noChangeArrowheads="1"/>
          </p:cNvPicPr>
          <p:nvPr/>
        </p:nvPicPr>
        <p:blipFill>
          <a:blip r:embed="rId3" cstate="print"/>
          <a:srcRect/>
          <a:stretch>
            <a:fillRect/>
          </a:stretch>
        </p:blipFill>
        <p:spPr bwMode="auto">
          <a:xfrm>
            <a:off x="274638" y="2517775"/>
            <a:ext cx="8350250" cy="3014663"/>
          </a:xfrm>
          <a:prstGeom prst="rect">
            <a:avLst/>
          </a:prstGeom>
          <a:noFill/>
        </p:spPr>
      </p:pic>
      <p:sp>
        <p:nvSpPr>
          <p:cNvPr id="423953" name="Rectangle 17"/>
          <p:cNvSpPr>
            <a:spLocks noChangeArrowheads="1"/>
          </p:cNvSpPr>
          <p:nvPr/>
        </p:nvSpPr>
        <p:spPr bwMode="auto">
          <a:xfrm>
            <a:off x="2670175" y="4281488"/>
            <a:ext cx="581025" cy="18891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423948" name="Text Box 12"/>
          <p:cNvSpPr txBox="1">
            <a:spLocks noChangeArrowheads="1"/>
          </p:cNvSpPr>
          <p:nvPr/>
        </p:nvSpPr>
        <p:spPr bwMode="auto">
          <a:xfrm>
            <a:off x="2173288" y="4194175"/>
            <a:ext cx="1393825" cy="366713"/>
          </a:xfrm>
          <a:prstGeom prst="rect">
            <a:avLst/>
          </a:prstGeom>
          <a:noFill/>
          <a:ln w="9525">
            <a:noFill/>
            <a:miter lim="800000"/>
            <a:headEnd/>
            <a:tailEnd/>
          </a:ln>
          <a:effectLst/>
        </p:spPr>
        <p:txBody>
          <a:bodyPr>
            <a:spAutoFit/>
          </a:bodyPr>
          <a:lstStyle/>
          <a:p>
            <a:pPr>
              <a:spcBef>
                <a:spcPct val="50000"/>
              </a:spcBef>
            </a:pPr>
            <a:r>
              <a:rPr lang="en-US"/>
              <a:t>Tentacle</a:t>
            </a:r>
          </a:p>
        </p:txBody>
      </p:sp>
      <p:sp>
        <p:nvSpPr>
          <p:cNvPr id="423954" name="Rectangle 18"/>
          <p:cNvSpPr>
            <a:spLocks noChangeArrowheads="1"/>
          </p:cNvSpPr>
          <p:nvPr/>
        </p:nvSpPr>
        <p:spPr bwMode="auto">
          <a:xfrm>
            <a:off x="3773488" y="4848225"/>
            <a:ext cx="827087" cy="274638"/>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423955" name="Rectangle 19"/>
          <p:cNvSpPr>
            <a:spLocks noChangeArrowheads="1"/>
          </p:cNvSpPr>
          <p:nvPr/>
        </p:nvSpPr>
        <p:spPr bwMode="auto">
          <a:xfrm>
            <a:off x="4876800" y="4645025"/>
            <a:ext cx="1436688" cy="24606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423949" name="Text Box 13"/>
          <p:cNvSpPr txBox="1">
            <a:spLocks noChangeArrowheads="1"/>
          </p:cNvSpPr>
          <p:nvPr/>
        </p:nvSpPr>
        <p:spPr bwMode="auto">
          <a:xfrm>
            <a:off x="3649663" y="4787900"/>
            <a:ext cx="1463675" cy="641350"/>
          </a:xfrm>
          <a:prstGeom prst="rect">
            <a:avLst/>
          </a:prstGeom>
          <a:noFill/>
          <a:ln w="9525">
            <a:noFill/>
            <a:miter lim="800000"/>
            <a:headEnd/>
            <a:tailEnd/>
          </a:ln>
          <a:effectLst/>
        </p:spPr>
        <p:txBody>
          <a:bodyPr>
            <a:spAutoFit/>
          </a:bodyPr>
          <a:lstStyle/>
          <a:p>
            <a:pPr>
              <a:spcBef>
                <a:spcPct val="50000"/>
              </a:spcBef>
            </a:pPr>
            <a:r>
              <a:rPr lang="en-US"/>
              <a:t>Head region</a:t>
            </a:r>
          </a:p>
        </p:txBody>
      </p:sp>
      <p:sp>
        <p:nvSpPr>
          <p:cNvPr id="423950" name="Text Box 14"/>
          <p:cNvSpPr txBox="1">
            <a:spLocks noChangeArrowheads="1"/>
          </p:cNvSpPr>
          <p:nvPr/>
        </p:nvSpPr>
        <p:spPr bwMode="auto">
          <a:xfrm>
            <a:off x="5018088" y="4546600"/>
            <a:ext cx="1884362" cy="641350"/>
          </a:xfrm>
          <a:prstGeom prst="rect">
            <a:avLst/>
          </a:prstGeom>
          <a:noFill/>
          <a:ln w="9525">
            <a:noFill/>
            <a:miter lim="800000"/>
            <a:headEnd/>
            <a:tailEnd/>
          </a:ln>
          <a:effectLst/>
        </p:spPr>
        <p:txBody>
          <a:bodyPr>
            <a:spAutoFit/>
          </a:bodyPr>
          <a:lstStyle/>
          <a:p>
            <a:pPr>
              <a:spcBef>
                <a:spcPct val="50000"/>
              </a:spcBef>
            </a:pPr>
            <a:r>
              <a:rPr lang="en-US"/>
              <a:t>Paired muscle</a:t>
            </a:r>
            <a:r>
              <a:rPr lang="en-US">
                <a:effectLst>
                  <a:outerShdw blurRad="38100" dist="38100" dir="2700000" algn="tl">
                    <a:srgbClr val="C0C0C0"/>
                  </a:outerShdw>
                </a:effectLst>
              </a:rPr>
              <a:t> blocks</a:t>
            </a:r>
          </a:p>
        </p:txBody>
      </p:sp>
      <p:sp>
        <p:nvSpPr>
          <p:cNvPr id="423956" name="Rectangle 20"/>
          <p:cNvSpPr>
            <a:spLocks noChangeArrowheads="1"/>
          </p:cNvSpPr>
          <p:nvPr/>
        </p:nvSpPr>
        <p:spPr bwMode="auto">
          <a:xfrm>
            <a:off x="7183438" y="4673600"/>
            <a:ext cx="1001712" cy="18891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423951" name="Text Box 15"/>
          <p:cNvSpPr txBox="1">
            <a:spLocks noChangeArrowheads="1"/>
          </p:cNvSpPr>
          <p:nvPr/>
        </p:nvSpPr>
        <p:spPr bwMode="auto">
          <a:xfrm>
            <a:off x="7146925" y="4598988"/>
            <a:ext cx="955675" cy="366712"/>
          </a:xfrm>
          <a:prstGeom prst="rect">
            <a:avLst/>
          </a:prstGeom>
          <a:noFill/>
          <a:ln w="9525">
            <a:noFill/>
            <a:miter lim="800000"/>
            <a:headEnd/>
            <a:tailEnd/>
          </a:ln>
          <a:effectLst/>
        </p:spPr>
        <p:txBody>
          <a:bodyPr>
            <a:spAutoFit/>
          </a:bodyPr>
          <a:lstStyle/>
          <a:p>
            <a:pPr>
              <a:spcBef>
                <a:spcPct val="50000"/>
              </a:spcBef>
            </a:pPr>
            <a:r>
              <a:rPr lang="en-US"/>
              <a:t>Tail fin</a:t>
            </a:r>
          </a:p>
        </p:txBody>
      </p:sp>
      <p:sp>
        <p:nvSpPr>
          <p:cNvPr id="423957" name="Rectangle 21"/>
          <p:cNvSpPr>
            <a:spLocks noChangeArrowheads="1"/>
          </p:cNvSpPr>
          <p:nvPr/>
        </p:nvSpPr>
        <p:spPr bwMode="auto">
          <a:xfrm>
            <a:off x="4194175" y="3338513"/>
            <a:ext cx="725488" cy="17462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423952" name="Text Box 16"/>
          <p:cNvSpPr txBox="1">
            <a:spLocks noChangeArrowheads="1"/>
          </p:cNvSpPr>
          <p:nvPr/>
        </p:nvSpPr>
        <p:spPr bwMode="auto">
          <a:xfrm>
            <a:off x="4040188" y="3222625"/>
            <a:ext cx="1374775" cy="366713"/>
          </a:xfrm>
          <a:prstGeom prst="rect">
            <a:avLst/>
          </a:prstGeom>
          <a:noFill/>
          <a:ln w="9525">
            <a:noFill/>
            <a:miter lim="800000"/>
            <a:headEnd/>
            <a:tailEnd/>
          </a:ln>
          <a:effectLst/>
        </p:spPr>
        <p:txBody>
          <a:bodyPr>
            <a:spAutoFit/>
          </a:bodyPr>
          <a:lstStyle/>
          <a:p>
            <a:pPr>
              <a:spcBef>
                <a:spcPct val="50000"/>
              </a:spcBef>
            </a:pPr>
            <a:r>
              <a:rPr lang="en-US"/>
              <a:t>Notochord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27781" name="Rectangle 5"/>
          <p:cNvSpPr>
            <a:spLocks noGrp="1" noChangeArrowheads="1"/>
          </p:cNvSpPr>
          <p:nvPr>
            <p:ph type="title"/>
          </p:nvPr>
        </p:nvSpPr>
        <p:spPr/>
        <p:txBody>
          <a:bodyPr/>
          <a:lstStyle/>
          <a:p>
            <a:r>
              <a:rPr lang="en-US"/>
              <a:t>Chordate Origins</a:t>
            </a:r>
          </a:p>
        </p:txBody>
      </p:sp>
      <p:sp>
        <p:nvSpPr>
          <p:cNvPr id="1227782" name="Rectangle 6"/>
          <p:cNvSpPr>
            <a:spLocks noGrp="1" noChangeArrowheads="1"/>
          </p:cNvSpPr>
          <p:nvPr>
            <p:ph type="body" idx="1"/>
          </p:nvPr>
        </p:nvSpPr>
        <p:spPr/>
        <p:txBody>
          <a:bodyPr/>
          <a:lstStyle/>
          <a:p>
            <a:r>
              <a:rPr lang="en-US" i="1"/>
              <a:t>Pikaia</a:t>
            </a:r>
            <a:r>
              <a:rPr lang="en-US"/>
              <a:t> had a </a:t>
            </a:r>
            <a:r>
              <a:rPr lang="en-US" b="1"/>
              <a:t>notochord</a:t>
            </a:r>
            <a:r>
              <a:rPr lang="en-US"/>
              <a:t>—a long, supporting rod that runs through a chordate’s body just below the nerve cord. It also had paired serial muscles. </a:t>
            </a:r>
          </a:p>
          <a:p>
            <a:r>
              <a:rPr lang="en-US"/>
              <a:t>Because of these characteristics, scientists now classify </a:t>
            </a:r>
            <a:r>
              <a:rPr lang="en-US" i="1"/>
              <a:t>Pikaia</a:t>
            </a:r>
            <a:r>
              <a:rPr lang="en-US"/>
              <a:t> as an early chordate.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778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29828" name="Rectangle 4"/>
          <p:cNvSpPr>
            <a:spLocks noGrp="1" noChangeArrowheads="1"/>
          </p:cNvSpPr>
          <p:nvPr>
            <p:ph type="title"/>
          </p:nvPr>
        </p:nvSpPr>
        <p:spPr/>
        <p:txBody>
          <a:bodyPr/>
          <a:lstStyle/>
          <a:p>
            <a:r>
              <a:rPr lang="en-US"/>
              <a:t>Chordate Origins</a:t>
            </a:r>
          </a:p>
        </p:txBody>
      </p:sp>
      <p:sp>
        <p:nvSpPr>
          <p:cNvPr id="1229829" name="Rectangle 5"/>
          <p:cNvSpPr>
            <a:spLocks noGrp="1" noChangeArrowheads="1"/>
          </p:cNvSpPr>
          <p:nvPr>
            <p:ph type="body" idx="1"/>
          </p:nvPr>
        </p:nvSpPr>
        <p:spPr/>
        <p:txBody>
          <a:bodyPr/>
          <a:lstStyle/>
          <a:p>
            <a:r>
              <a:rPr lang="en-US"/>
              <a:t>Tunicates are the simplest living animals to have key characteristics of chordates:</a:t>
            </a:r>
          </a:p>
          <a:p>
            <a:pPr lvl="2"/>
            <a:r>
              <a:rPr lang="en-US"/>
              <a:t> a notochord</a:t>
            </a:r>
          </a:p>
          <a:p>
            <a:pPr lvl="2"/>
            <a:r>
              <a:rPr lang="en-US"/>
              <a:t> a dorsal hollow nerve cord</a:t>
            </a:r>
          </a:p>
          <a:p>
            <a:pPr lvl="2"/>
            <a:r>
              <a:rPr lang="en-US"/>
              <a:t> a tail that extends posterior to the anus</a:t>
            </a:r>
          </a:p>
          <a:p>
            <a:pPr lvl="2"/>
            <a:r>
              <a:rPr lang="en-US"/>
              <a:t> pharyngeal pouches</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82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82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82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82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82961" name="Rectangle 17"/>
          <p:cNvSpPr>
            <a:spLocks noGrp="1" noChangeArrowheads="1"/>
          </p:cNvSpPr>
          <p:nvPr>
            <p:ph type="title"/>
          </p:nvPr>
        </p:nvSpPr>
        <p:spPr/>
        <p:txBody>
          <a:bodyPr/>
          <a:lstStyle/>
          <a:p>
            <a:r>
              <a:rPr lang="en-US"/>
              <a:t>The Chordate Family Tree</a:t>
            </a:r>
          </a:p>
        </p:txBody>
      </p:sp>
      <p:sp>
        <p:nvSpPr>
          <p:cNvPr id="82962" name="Rectangle 18"/>
          <p:cNvSpPr>
            <a:spLocks noGrp="1" noChangeArrowheads="1"/>
          </p:cNvSpPr>
          <p:nvPr>
            <p:ph type="body" idx="1"/>
          </p:nvPr>
        </p:nvSpPr>
        <p:spPr>
          <a:noFill/>
        </p:spPr>
        <p:txBody>
          <a:bodyPr/>
          <a:lstStyle/>
          <a:p>
            <a:endParaRPr lang="en-US"/>
          </a:p>
          <a:p>
            <a:pPr lvl="1"/>
            <a:r>
              <a:rPr lang="en-US"/>
              <a:t>What are the roots of the chordate family tree?</a:t>
            </a:r>
          </a:p>
          <a:p>
            <a:pPr lvl="1"/>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3922" name="Rectangle 2"/>
          <p:cNvSpPr>
            <a:spLocks noGrp="1" noChangeArrowheads="1"/>
          </p:cNvSpPr>
          <p:nvPr>
            <p:ph type="title"/>
          </p:nvPr>
        </p:nvSpPr>
        <p:spPr>
          <a:noFill/>
          <a:ln/>
        </p:spPr>
        <p:txBody>
          <a:bodyPr/>
          <a:lstStyle/>
          <a:p>
            <a:r>
              <a:rPr lang="en-US"/>
              <a:t>The Chordate Family Tree</a:t>
            </a:r>
          </a:p>
        </p:txBody>
      </p:sp>
      <p:sp>
        <p:nvSpPr>
          <p:cNvPr id="1233923" name="Rectangle 3"/>
          <p:cNvSpPr>
            <a:spLocks noGrp="1" noChangeArrowheads="1"/>
          </p:cNvSpPr>
          <p:nvPr>
            <p:ph type="body" idx="1"/>
          </p:nvPr>
        </p:nvSpPr>
        <p:spPr/>
        <p:txBody>
          <a:bodyPr/>
          <a:lstStyle/>
          <a:p>
            <a:r>
              <a:rPr lang="en-US"/>
              <a:t>The Chordate Family Tree</a:t>
            </a:r>
          </a:p>
          <a:p>
            <a:pPr lvl="1"/>
            <a:r>
              <a:rPr lang="en-US"/>
              <a:t>The chordate family tree has its roots in ancestors that vertebrates share with tunicates and lancelets.</a:t>
            </a:r>
          </a:p>
          <a:p>
            <a:pPr lvl="2"/>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ooter Placeholder 4"/>
          <p:cNvSpPr>
            <a:spLocks noGrp="1"/>
          </p:cNvSpPr>
          <p:nvPr>
            <p:ph type="ftr" sz="quarter" idx="11"/>
          </p:nvPr>
        </p:nvSpPr>
        <p:spPr/>
        <p:txBody>
          <a:bodyPr/>
          <a:lstStyle/>
          <a:p>
            <a:r>
              <a:rPr lang="en-US"/>
              <a:t>Copyright Pearson Prentice Hall</a:t>
            </a:r>
          </a:p>
        </p:txBody>
      </p:sp>
      <p:pic>
        <p:nvPicPr>
          <p:cNvPr id="1288194" name="Picture 2" descr="33-2"/>
          <p:cNvPicPr>
            <a:picLocks noChangeAspect="1" noChangeArrowheads="1"/>
          </p:cNvPicPr>
          <p:nvPr/>
        </p:nvPicPr>
        <p:blipFill>
          <a:blip r:embed="rId3" cstate="print"/>
          <a:srcRect/>
          <a:stretch>
            <a:fillRect/>
          </a:stretch>
        </p:blipFill>
        <p:spPr bwMode="auto">
          <a:xfrm>
            <a:off x="2095500" y="1330325"/>
            <a:ext cx="5842000" cy="5011738"/>
          </a:xfrm>
          <a:prstGeom prst="rect">
            <a:avLst/>
          </a:prstGeom>
          <a:noFill/>
        </p:spPr>
      </p:pic>
      <p:sp>
        <p:nvSpPr>
          <p:cNvPr id="1288195" name="Rectangle 3"/>
          <p:cNvSpPr>
            <a:spLocks noChangeArrowheads="1"/>
          </p:cNvSpPr>
          <p:nvPr/>
        </p:nvSpPr>
        <p:spPr bwMode="auto">
          <a:xfrm>
            <a:off x="2033588" y="1306513"/>
            <a:ext cx="5951537" cy="877887"/>
          </a:xfrm>
          <a:prstGeom prst="rect">
            <a:avLst/>
          </a:prstGeom>
          <a:solidFill>
            <a:schemeClr val="bg1"/>
          </a:solidFill>
          <a:ln w="9525">
            <a:noFill/>
            <a:miter lim="800000"/>
            <a:headEnd/>
            <a:tailEnd/>
          </a:ln>
          <a:effectLst/>
        </p:spPr>
        <p:txBody>
          <a:bodyPr wrap="none" anchor="ctr"/>
          <a:lstStyle/>
          <a:p>
            <a:endParaRPr lang="en-US"/>
          </a:p>
        </p:txBody>
      </p:sp>
      <p:sp>
        <p:nvSpPr>
          <p:cNvPr id="1288196" name="Rectangle 4"/>
          <p:cNvSpPr>
            <a:spLocks noGrp="1" noChangeArrowheads="1"/>
          </p:cNvSpPr>
          <p:nvPr>
            <p:ph type="title"/>
          </p:nvPr>
        </p:nvSpPr>
        <p:spPr/>
        <p:txBody>
          <a:bodyPr/>
          <a:lstStyle/>
          <a:p>
            <a:r>
              <a:rPr lang="en-US">
                <a:solidFill>
                  <a:schemeClr val="accent2"/>
                </a:solidFill>
              </a:rPr>
              <a:t>The Chordate Family Tree</a:t>
            </a:r>
          </a:p>
        </p:txBody>
      </p:sp>
      <p:sp>
        <p:nvSpPr>
          <p:cNvPr id="1288197" name="Rectangle 5"/>
          <p:cNvSpPr>
            <a:spLocks noGrp="1" noChangeArrowheads="1"/>
          </p:cNvSpPr>
          <p:nvPr>
            <p:ph type="body" idx="1"/>
          </p:nvPr>
        </p:nvSpPr>
        <p:spPr>
          <a:xfrm>
            <a:off x="0" y="1582738"/>
            <a:ext cx="1982788" cy="563562"/>
          </a:xfrm>
        </p:spPr>
        <p:txBody>
          <a:bodyPr/>
          <a:lstStyle/>
          <a:p>
            <a:endParaRPr lang="en-US" sz="2400"/>
          </a:p>
        </p:txBody>
      </p:sp>
      <p:sp>
        <p:nvSpPr>
          <p:cNvPr id="1288198" name="Rectangle 6"/>
          <p:cNvSpPr>
            <a:spLocks noChangeArrowheads="1"/>
          </p:cNvSpPr>
          <p:nvPr/>
        </p:nvSpPr>
        <p:spPr bwMode="auto">
          <a:xfrm>
            <a:off x="5262563" y="5932488"/>
            <a:ext cx="711200" cy="1571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88199" name="Rectangle 7"/>
          <p:cNvSpPr>
            <a:spLocks noChangeArrowheads="1"/>
          </p:cNvSpPr>
          <p:nvPr/>
        </p:nvSpPr>
        <p:spPr bwMode="auto">
          <a:xfrm>
            <a:off x="5638800" y="5402263"/>
            <a:ext cx="1704975" cy="1841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88200" name="Rectangle 8"/>
          <p:cNvSpPr>
            <a:spLocks noChangeArrowheads="1"/>
          </p:cNvSpPr>
          <p:nvPr/>
        </p:nvSpPr>
        <p:spPr bwMode="auto">
          <a:xfrm>
            <a:off x="6570663" y="4654550"/>
            <a:ext cx="722312" cy="1968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88201" name="Rectangle 9"/>
          <p:cNvSpPr>
            <a:spLocks noChangeArrowheads="1"/>
          </p:cNvSpPr>
          <p:nvPr/>
        </p:nvSpPr>
        <p:spPr bwMode="auto">
          <a:xfrm>
            <a:off x="6932613" y="4351338"/>
            <a:ext cx="722312" cy="1968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88202" name="Rectangle 10"/>
          <p:cNvSpPr>
            <a:spLocks noChangeArrowheads="1"/>
          </p:cNvSpPr>
          <p:nvPr/>
        </p:nvSpPr>
        <p:spPr bwMode="auto">
          <a:xfrm>
            <a:off x="6383338" y="3768725"/>
            <a:ext cx="808037" cy="1555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88203" name="Rectangle 11"/>
          <p:cNvSpPr>
            <a:spLocks noChangeArrowheads="1"/>
          </p:cNvSpPr>
          <p:nvPr/>
        </p:nvSpPr>
        <p:spPr bwMode="auto">
          <a:xfrm>
            <a:off x="4518025" y="6240463"/>
            <a:ext cx="1122363" cy="1952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88204" name="Text Box 12"/>
          <p:cNvSpPr txBox="1">
            <a:spLocks noChangeArrowheads="1"/>
          </p:cNvSpPr>
          <p:nvPr/>
        </p:nvSpPr>
        <p:spPr bwMode="auto">
          <a:xfrm>
            <a:off x="3838575" y="6245225"/>
            <a:ext cx="3130550" cy="366713"/>
          </a:xfrm>
          <a:prstGeom prst="rect">
            <a:avLst/>
          </a:prstGeom>
          <a:noFill/>
          <a:ln w="9525">
            <a:noFill/>
            <a:miter lim="800000"/>
            <a:headEnd/>
            <a:tailEnd/>
          </a:ln>
          <a:effectLst/>
        </p:spPr>
        <p:txBody>
          <a:bodyPr>
            <a:spAutoFit/>
          </a:bodyPr>
          <a:lstStyle/>
          <a:p>
            <a:pPr>
              <a:spcBef>
                <a:spcPct val="50000"/>
              </a:spcBef>
            </a:pPr>
            <a:r>
              <a:rPr lang="en-US"/>
              <a:t>Invertebrate ancestor</a:t>
            </a:r>
          </a:p>
        </p:txBody>
      </p:sp>
      <p:sp>
        <p:nvSpPr>
          <p:cNvPr id="1288205" name="Text Box 13"/>
          <p:cNvSpPr txBox="1">
            <a:spLocks noChangeArrowheads="1"/>
          </p:cNvSpPr>
          <p:nvPr/>
        </p:nvSpPr>
        <p:spPr bwMode="auto">
          <a:xfrm>
            <a:off x="5289550" y="5684838"/>
            <a:ext cx="2235200" cy="366712"/>
          </a:xfrm>
          <a:prstGeom prst="rect">
            <a:avLst/>
          </a:prstGeom>
          <a:noFill/>
          <a:ln w="9525">
            <a:noFill/>
            <a:miter lim="800000"/>
            <a:headEnd/>
            <a:tailEnd/>
          </a:ln>
          <a:effectLst/>
        </p:spPr>
        <p:txBody>
          <a:bodyPr>
            <a:spAutoFit/>
          </a:bodyPr>
          <a:lstStyle/>
          <a:p>
            <a:pPr>
              <a:spcBef>
                <a:spcPct val="50000"/>
              </a:spcBef>
            </a:pPr>
            <a:r>
              <a:rPr lang="en-US"/>
              <a:t>Vertebrae</a:t>
            </a:r>
          </a:p>
        </p:txBody>
      </p:sp>
      <p:sp>
        <p:nvSpPr>
          <p:cNvPr id="1288206" name="Text Box 14"/>
          <p:cNvSpPr txBox="1">
            <a:spLocks noChangeArrowheads="1"/>
          </p:cNvSpPr>
          <p:nvPr/>
        </p:nvSpPr>
        <p:spPr bwMode="auto">
          <a:xfrm>
            <a:off x="5734050" y="5062538"/>
            <a:ext cx="2344738" cy="641350"/>
          </a:xfrm>
          <a:prstGeom prst="rect">
            <a:avLst/>
          </a:prstGeom>
          <a:noFill/>
          <a:ln w="9525">
            <a:noFill/>
            <a:miter lim="800000"/>
            <a:headEnd/>
            <a:tailEnd/>
          </a:ln>
          <a:effectLst/>
        </p:spPr>
        <p:txBody>
          <a:bodyPr>
            <a:spAutoFit/>
          </a:bodyPr>
          <a:lstStyle/>
          <a:p>
            <a:pPr>
              <a:spcBef>
                <a:spcPct val="50000"/>
              </a:spcBef>
            </a:pPr>
            <a:r>
              <a:rPr lang="en-US"/>
              <a:t>Jaws and paired appendages</a:t>
            </a:r>
          </a:p>
        </p:txBody>
      </p:sp>
      <p:sp>
        <p:nvSpPr>
          <p:cNvPr id="1288207" name="Text Box 15"/>
          <p:cNvSpPr txBox="1">
            <a:spLocks noChangeArrowheads="1"/>
          </p:cNvSpPr>
          <p:nvPr/>
        </p:nvSpPr>
        <p:spPr bwMode="auto">
          <a:xfrm>
            <a:off x="6675438" y="4464050"/>
            <a:ext cx="1374775" cy="366713"/>
          </a:xfrm>
          <a:prstGeom prst="rect">
            <a:avLst/>
          </a:prstGeom>
          <a:noFill/>
          <a:ln w="9525">
            <a:noFill/>
            <a:miter lim="800000"/>
            <a:headEnd/>
            <a:tailEnd/>
          </a:ln>
          <a:effectLst/>
        </p:spPr>
        <p:txBody>
          <a:bodyPr>
            <a:spAutoFit/>
          </a:bodyPr>
          <a:lstStyle/>
          <a:p>
            <a:pPr>
              <a:spcBef>
                <a:spcPct val="50000"/>
              </a:spcBef>
            </a:pPr>
            <a:r>
              <a:rPr lang="en-US"/>
              <a:t>Lungs</a:t>
            </a:r>
          </a:p>
        </p:txBody>
      </p:sp>
      <p:sp>
        <p:nvSpPr>
          <p:cNvPr id="1288208" name="Text Box 16"/>
          <p:cNvSpPr txBox="1">
            <a:spLocks noChangeArrowheads="1"/>
          </p:cNvSpPr>
          <p:nvPr/>
        </p:nvSpPr>
        <p:spPr bwMode="auto">
          <a:xfrm>
            <a:off x="6969125" y="4162425"/>
            <a:ext cx="1704975" cy="366713"/>
          </a:xfrm>
          <a:prstGeom prst="rect">
            <a:avLst/>
          </a:prstGeom>
          <a:noFill/>
          <a:ln w="9525">
            <a:noFill/>
            <a:miter lim="800000"/>
            <a:headEnd/>
            <a:tailEnd/>
          </a:ln>
          <a:effectLst/>
        </p:spPr>
        <p:txBody>
          <a:bodyPr>
            <a:spAutoFit/>
          </a:bodyPr>
          <a:lstStyle/>
          <a:p>
            <a:pPr>
              <a:spcBef>
                <a:spcPct val="50000"/>
              </a:spcBef>
            </a:pPr>
            <a:r>
              <a:rPr lang="en-US"/>
              <a:t>Four limbs</a:t>
            </a:r>
          </a:p>
        </p:txBody>
      </p:sp>
      <p:sp>
        <p:nvSpPr>
          <p:cNvPr id="1288209" name="Text Box 17"/>
          <p:cNvSpPr txBox="1">
            <a:spLocks noChangeArrowheads="1"/>
          </p:cNvSpPr>
          <p:nvPr/>
        </p:nvSpPr>
        <p:spPr bwMode="auto">
          <a:xfrm>
            <a:off x="5578475" y="3725863"/>
            <a:ext cx="1703388" cy="366712"/>
          </a:xfrm>
          <a:prstGeom prst="rect">
            <a:avLst/>
          </a:prstGeom>
          <a:noFill/>
          <a:ln w="9525">
            <a:noFill/>
            <a:miter lim="800000"/>
            <a:headEnd/>
            <a:tailEnd/>
          </a:ln>
          <a:effectLst/>
        </p:spPr>
        <p:txBody>
          <a:bodyPr>
            <a:spAutoFit/>
          </a:bodyPr>
          <a:lstStyle/>
          <a:p>
            <a:pPr>
              <a:spcBef>
                <a:spcPct val="50000"/>
              </a:spcBef>
            </a:pPr>
            <a:r>
              <a:rPr lang="en-US"/>
              <a:t>Amniotic egg </a:t>
            </a:r>
          </a:p>
        </p:txBody>
      </p:sp>
      <p:sp>
        <p:nvSpPr>
          <p:cNvPr id="1288210" name="Text Box 18"/>
          <p:cNvSpPr txBox="1">
            <a:spLocks noChangeArrowheads="1"/>
          </p:cNvSpPr>
          <p:nvPr/>
        </p:nvSpPr>
        <p:spPr bwMode="auto">
          <a:xfrm rot="-5400000">
            <a:off x="7112794" y="1388269"/>
            <a:ext cx="1438275" cy="366713"/>
          </a:xfrm>
          <a:prstGeom prst="rect">
            <a:avLst/>
          </a:prstGeom>
          <a:noFill/>
          <a:ln w="9525">
            <a:noFill/>
            <a:miter lim="800000"/>
            <a:headEnd/>
            <a:tailEnd/>
          </a:ln>
          <a:effectLst/>
        </p:spPr>
        <p:txBody>
          <a:bodyPr>
            <a:spAutoFit/>
          </a:bodyPr>
          <a:lstStyle/>
          <a:p>
            <a:pPr>
              <a:spcBef>
                <a:spcPct val="50000"/>
              </a:spcBef>
            </a:pPr>
            <a:r>
              <a:rPr lang="en-US"/>
              <a:t>Mammals </a:t>
            </a:r>
          </a:p>
        </p:txBody>
      </p:sp>
      <p:sp>
        <p:nvSpPr>
          <p:cNvPr id="1288211" name="Text Box 19"/>
          <p:cNvSpPr txBox="1">
            <a:spLocks noChangeArrowheads="1"/>
          </p:cNvSpPr>
          <p:nvPr/>
        </p:nvSpPr>
        <p:spPr bwMode="auto">
          <a:xfrm rot="-5400000">
            <a:off x="6960394" y="1678781"/>
            <a:ext cx="885825" cy="366713"/>
          </a:xfrm>
          <a:prstGeom prst="rect">
            <a:avLst/>
          </a:prstGeom>
          <a:noFill/>
          <a:ln w="9525">
            <a:noFill/>
            <a:miter lim="800000"/>
            <a:headEnd/>
            <a:tailEnd/>
          </a:ln>
          <a:effectLst/>
        </p:spPr>
        <p:txBody>
          <a:bodyPr>
            <a:spAutoFit/>
          </a:bodyPr>
          <a:lstStyle/>
          <a:p>
            <a:pPr>
              <a:spcBef>
                <a:spcPct val="50000"/>
              </a:spcBef>
            </a:pPr>
            <a:r>
              <a:rPr lang="en-US"/>
              <a:t>Birds </a:t>
            </a:r>
          </a:p>
        </p:txBody>
      </p:sp>
      <p:sp>
        <p:nvSpPr>
          <p:cNvPr id="1288212" name="Text Box 20"/>
          <p:cNvSpPr txBox="1">
            <a:spLocks noChangeArrowheads="1"/>
          </p:cNvSpPr>
          <p:nvPr/>
        </p:nvSpPr>
        <p:spPr bwMode="auto">
          <a:xfrm rot="-5400000">
            <a:off x="6107907" y="1237456"/>
            <a:ext cx="1758950" cy="366713"/>
          </a:xfrm>
          <a:prstGeom prst="rect">
            <a:avLst/>
          </a:prstGeom>
          <a:noFill/>
          <a:ln w="9525">
            <a:noFill/>
            <a:miter lim="800000"/>
            <a:headEnd/>
            <a:tailEnd/>
          </a:ln>
          <a:effectLst/>
        </p:spPr>
        <p:txBody>
          <a:bodyPr>
            <a:spAutoFit/>
          </a:bodyPr>
          <a:lstStyle/>
          <a:p>
            <a:pPr>
              <a:spcBef>
                <a:spcPct val="50000"/>
              </a:spcBef>
            </a:pPr>
            <a:r>
              <a:rPr lang="en-US"/>
              <a:t>Crocodilians  </a:t>
            </a:r>
          </a:p>
        </p:txBody>
      </p:sp>
      <p:sp>
        <p:nvSpPr>
          <p:cNvPr id="1288213" name="Text Box 21"/>
          <p:cNvSpPr txBox="1">
            <a:spLocks noChangeArrowheads="1"/>
          </p:cNvSpPr>
          <p:nvPr/>
        </p:nvSpPr>
        <p:spPr bwMode="auto">
          <a:xfrm rot="-5400000">
            <a:off x="5664994" y="1129506"/>
            <a:ext cx="1971675" cy="366713"/>
          </a:xfrm>
          <a:prstGeom prst="rect">
            <a:avLst/>
          </a:prstGeom>
          <a:noFill/>
          <a:ln w="9525">
            <a:noFill/>
            <a:miter lim="800000"/>
            <a:headEnd/>
            <a:tailEnd/>
          </a:ln>
          <a:effectLst/>
        </p:spPr>
        <p:txBody>
          <a:bodyPr>
            <a:spAutoFit/>
          </a:bodyPr>
          <a:lstStyle/>
          <a:p>
            <a:pPr>
              <a:spcBef>
                <a:spcPct val="50000"/>
              </a:spcBef>
            </a:pPr>
            <a:r>
              <a:rPr lang="en-US"/>
              <a:t>Lizards, snakes</a:t>
            </a:r>
          </a:p>
        </p:txBody>
      </p:sp>
      <p:sp>
        <p:nvSpPr>
          <p:cNvPr id="1288214" name="Text Box 22"/>
          <p:cNvSpPr txBox="1">
            <a:spLocks noChangeArrowheads="1"/>
          </p:cNvSpPr>
          <p:nvPr/>
        </p:nvSpPr>
        <p:spPr bwMode="auto">
          <a:xfrm rot="-5400000">
            <a:off x="5237163" y="1089025"/>
            <a:ext cx="2078037" cy="366713"/>
          </a:xfrm>
          <a:prstGeom prst="rect">
            <a:avLst/>
          </a:prstGeom>
          <a:noFill/>
          <a:ln w="9525">
            <a:noFill/>
            <a:miter lim="800000"/>
            <a:headEnd/>
            <a:tailEnd/>
          </a:ln>
          <a:effectLst/>
        </p:spPr>
        <p:txBody>
          <a:bodyPr>
            <a:spAutoFit/>
          </a:bodyPr>
          <a:lstStyle/>
          <a:p>
            <a:pPr>
              <a:spcBef>
                <a:spcPct val="50000"/>
              </a:spcBef>
            </a:pPr>
            <a:r>
              <a:rPr lang="en-US"/>
              <a:t>Turtles, tortoises</a:t>
            </a:r>
          </a:p>
        </p:txBody>
      </p:sp>
      <p:sp>
        <p:nvSpPr>
          <p:cNvPr id="1288215" name="Text Box 23"/>
          <p:cNvSpPr txBox="1">
            <a:spLocks noChangeArrowheads="1"/>
          </p:cNvSpPr>
          <p:nvPr/>
        </p:nvSpPr>
        <p:spPr bwMode="auto">
          <a:xfrm rot="-5400000">
            <a:off x="4657725" y="1270000"/>
            <a:ext cx="1674813" cy="366713"/>
          </a:xfrm>
          <a:prstGeom prst="rect">
            <a:avLst/>
          </a:prstGeom>
          <a:noFill/>
          <a:ln w="9525">
            <a:noFill/>
            <a:miter lim="800000"/>
            <a:headEnd/>
            <a:tailEnd/>
          </a:ln>
          <a:effectLst/>
        </p:spPr>
        <p:txBody>
          <a:bodyPr>
            <a:spAutoFit/>
          </a:bodyPr>
          <a:lstStyle/>
          <a:p>
            <a:pPr>
              <a:spcBef>
                <a:spcPct val="50000"/>
              </a:spcBef>
            </a:pPr>
            <a:r>
              <a:rPr lang="en-US"/>
              <a:t>Salamanders</a:t>
            </a:r>
          </a:p>
        </p:txBody>
      </p:sp>
      <p:sp>
        <p:nvSpPr>
          <p:cNvPr id="1288216" name="Text Box 24"/>
          <p:cNvSpPr txBox="1">
            <a:spLocks noChangeArrowheads="1"/>
          </p:cNvSpPr>
          <p:nvPr/>
        </p:nvSpPr>
        <p:spPr bwMode="auto">
          <a:xfrm rot="-5400000">
            <a:off x="4152106" y="1116807"/>
            <a:ext cx="2016125" cy="366712"/>
          </a:xfrm>
          <a:prstGeom prst="rect">
            <a:avLst/>
          </a:prstGeom>
          <a:noFill/>
          <a:ln w="9525">
            <a:noFill/>
            <a:miter lim="800000"/>
            <a:headEnd/>
            <a:tailEnd/>
          </a:ln>
          <a:effectLst/>
        </p:spPr>
        <p:txBody>
          <a:bodyPr>
            <a:spAutoFit/>
          </a:bodyPr>
          <a:lstStyle/>
          <a:p>
            <a:pPr>
              <a:spcBef>
                <a:spcPct val="50000"/>
              </a:spcBef>
            </a:pPr>
            <a:r>
              <a:rPr lang="en-US"/>
              <a:t>Frogs and toads </a:t>
            </a:r>
          </a:p>
        </p:txBody>
      </p:sp>
      <p:sp>
        <p:nvSpPr>
          <p:cNvPr id="1288217" name="Text Box 25"/>
          <p:cNvSpPr txBox="1">
            <a:spLocks noChangeArrowheads="1"/>
          </p:cNvSpPr>
          <p:nvPr/>
        </p:nvSpPr>
        <p:spPr bwMode="auto">
          <a:xfrm rot="-5400000">
            <a:off x="3877469" y="1221581"/>
            <a:ext cx="1762125" cy="366713"/>
          </a:xfrm>
          <a:prstGeom prst="rect">
            <a:avLst/>
          </a:prstGeom>
          <a:noFill/>
          <a:ln w="9525">
            <a:noFill/>
            <a:miter lim="800000"/>
            <a:headEnd/>
            <a:tailEnd/>
          </a:ln>
          <a:effectLst/>
        </p:spPr>
        <p:txBody>
          <a:bodyPr>
            <a:spAutoFit/>
          </a:bodyPr>
          <a:lstStyle/>
          <a:p>
            <a:pPr>
              <a:spcBef>
                <a:spcPct val="50000"/>
              </a:spcBef>
            </a:pPr>
            <a:r>
              <a:rPr lang="en-US"/>
              <a:t>Lungfishes </a:t>
            </a:r>
          </a:p>
        </p:txBody>
      </p:sp>
      <p:sp>
        <p:nvSpPr>
          <p:cNvPr id="1288218" name="Text Box 26"/>
          <p:cNvSpPr txBox="1">
            <a:spLocks noChangeArrowheads="1"/>
          </p:cNvSpPr>
          <p:nvPr/>
        </p:nvSpPr>
        <p:spPr bwMode="auto">
          <a:xfrm rot="-5400000">
            <a:off x="2913063" y="1092200"/>
            <a:ext cx="2147887" cy="366713"/>
          </a:xfrm>
          <a:prstGeom prst="rect">
            <a:avLst/>
          </a:prstGeom>
          <a:noFill/>
          <a:ln w="9525">
            <a:noFill/>
            <a:miter lim="800000"/>
            <a:headEnd/>
            <a:tailEnd/>
          </a:ln>
          <a:effectLst/>
        </p:spPr>
        <p:txBody>
          <a:bodyPr>
            <a:spAutoFit/>
          </a:bodyPr>
          <a:lstStyle/>
          <a:p>
            <a:pPr>
              <a:spcBef>
                <a:spcPct val="50000"/>
              </a:spcBef>
            </a:pPr>
            <a:r>
              <a:rPr lang="en-US"/>
              <a:t>Ray-finned fishes </a:t>
            </a:r>
          </a:p>
        </p:txBody>
      </p:sp>
      <p:sp>
        <p:nvSpPr>
          <p:cNvPr id="1288219" name="Text Box 27"/>
          <p:cNvSpPr txBox="1">
            <a:spLocks noChangeArrowheads="1"/>
          </p:cNvSpPr>
          <p:nvPr/>
        </p:nvSpPr>
        <p:spPr bwMode="auto">
          <a:xfrm rot="-5400000">
            <a:off x="2552700" y="1036638"/>
            <a:ext cx="1816100" cy="641350"/>
          </a:xfrm>
          <a:prstGeom prst="rect">
            <a:avLst/>
          </a:prstGeom>
          <a:noFill/>
          <a:ln w="9525">
            <a:noFill/>
            <a:miter lim="800000"/>
            <a:headEnd/>
            <a:tailEnd/>
          </a:ln>
          <a:effectLst/>
        </p:spPr>
        <p:txBody>
          <a:bodyPr>
            <a:spAutoFit/>
          </a:bodyPr>
          <a:lstStyle/>
          <a:p>
            <a:pPr>
              <a:spcBef>
                <a:spcPct val="50000"/>
              </a:spcBef>
            </a:pPr>
            <a:r>
              <a:rPr lang="en-US"/>
              <a:t>Sharks and their relatives </a:t>
            </a:r>
          </a:p>
        </p:txBody>
      </p:sp>
      <p:sp>
        <p:nvSpPr>
          <p:cNvPr id="1288220" name="Text Box 28"/>
          <p:cNvSpPr txBox="1">
            <a:spLocks noChangeArrowheads="1"/>
          </p:cNvSpPr>
          <p:nvPr/>
        </p:nvSpPr>
        <p:spPr bwMode="auto">
          <a:xfrm rot="-5400000">
            <a:off x="2390775" y="1492251"/>
            <a:ext cx="1265237" cy="366712"/>
          </a:xfrm>
          <a:prstGeom prst="rect">
            <a:avLst/>
          </a:prstGeom>
          <a:noFill/>
          <a:ln w="9525">
            <a:noFill/>
            <a:miter lim="800000"/>
            <a:headEnd/>
            <a:tailEnd/>
          </a:ln>
          <a:effectLst/>
        </p:spPr>
        <p:txBody>
          <a:bodyPr>
            <a:spAutoFit/>
          </a:bodyPr>
          <a:lstStyle/>
          <a:p>
            <a:pPr>
              <a:spcBef>
                <a:spcPct val="50000"/>
              </a:spcBef>
            </a:pPr>
            <a:r>
              <a:rPr lang="en-US"/>
              <a:t>Lamprey </a:t>
            </a:r>
          </a:p>
        </p:txBody>
      </p:sp>
      <p:sp>
        <p:nvSpPr>
          <p:cNvPr id="1288221" name="Text Box 29"/>
          <p:cNvSpPr txBox="1">
            <a:spLocks noChangeArrowheads="1"/>
          </p:cNvSpPr>
          <p:nvPr/>
        </p:nvSpPr>
        <p:spPr bwMode="auto">
          <a:xfrm rot="-5400000">
            <a:off x="1991519" y="1469232"/>
            <a:ext cx="1308100" cy="366712"/>
          </a:xfrm>
          <a:prstGeom prst="rect">
            <a:avLst/>
          </a:prstGeom>
          <a:noFill/>
          <a:ln w="9525">
            <a:noFill/>
            <a:miter lim="800000"/>
            <a:headEnd/>
            <a:tailEnd/>
          </a:ln>
          <a:effectLst/>
        </p:spPr>
        <p:txBody>
          <a:bodyPr>
            <a:spAutoFit/>
          </a:bodyPr>
          <a:lstStyle/>
          <a:p>
            <a:pPr>
              <a:spcBef>
                <a:spcPct val="50000"/>
              </a:spcBef>
            </a:pPr>
            <a:r>
              <a:rPr lang="en-US"/>
              <a:t>Hagfishes </a:t>
            </a:r>
          </a:p>
        </p:txBody>
      </p:sp>
      <p:sp>
        <p:nvSpPr>
          <p:cNvPr id="1288222" name="Text Box 30"/>
          <p:cNvSpPr txBox="1">
            <a:spLocks noChangeArrowheads="1"/>
          </p:cNvSpPr>
          <p:nvPr/>
        </p:nvSpPr>
        <p:spPr bwMode="auto">
          <a:xfrm rot="-5400000">
            <a:off x="3659981" y="1389857"/>
            <a:ext cx="1438275" cy="366712"/>
          </a:xfrm>
          <a:prstGeom prst="rect">
            <a:avLst/>
          </a:prstGeom>
          <a:noFill/>
          <a:ln w="9525">
            <a:noFill/>
            <a:miter lim="800000"/>
            <a:headEnd/>
            <a:tailEnd/>
          </a:ln>
          <a:effectLst/>
        </p:spPr>
        <p:txBody>
          <a:bodyPr>
            <a:spAutoFit/>
          </a:bodyPr>
          <a:lstStyle/>
          <a:p>
            <a:pPr>
              <a:spcBef>
                <a:spcPct val="50000"/>
              </a:spcBef>
            </a:pPr>
            <a:r>
              <a:rPr lang="en-US"/>
              <a:t>Coelacanth  </a:t>
            </a:r>
          </a:p>
        </p:txBody>
      </p:sp>
      <p:sp>
        <p:nvSpPr>
          <p:cNvPr id="1288223" name="Text Box 31"/>
          <p:cNvSpPr txBox="1">
            <a:spLocks noChangeArrowheads="1"/>
          </p:cNvSpPr>
          <p:nvPr/>
        </p:nvSpPr>
        <p:spPr bwMode="auto">
          <a:xfrm rot="-5400000">
            <a:off x="5189538" y="1412875"/>
            <a:ext cx="1398587" cy="366713"/>
          </a:xfrm>
          <a:prstGeom prst="rect">
            <a:avLst/>
          </a:prstGeom>
          <a:noFill/>
          <a:ln w="9525">
            <a:noFill/>
            <a:miter lim="800000"/>
            <a:headEnd/>
            <a:tailEnd/>
          </a:ln>
          <a:effectLst/>
        </p:spPr>
        <p:txBody>
          <a:bodyPr>
            <a:spAutoFit/>
          </a:bodyPr>
          <a:lstStyle/>
          <a:p>
            <a:pPr>
              <a:spcBef>
                <a:spcPct val="50000"/>
              </a:spcBef>
            </a:pPr>
            <a:r>
              <a:rPr lang="en-US"/>
              <a:t>Caecilians</a:t>
            </a:r>
          </a:p>
        </p:txBody>
      </p:sp>
      <p:sp>
        <p:nvSpPr>
          <p:cNvPr id="1288224" name="Text Box 32"/>
          <p:cNvSpPr txBox="1">
            <a:spLocks noChangeArrowheads="1"/>
          </p:cNvSpPr>
          <p:nvPr/>
        </p:nvSpPr>
        <p:spPr bwMode="auto">
          <a:xfrm rot="16200000">
            <a:off x="1173957" y="1007269"/>
            <a:ext cx="1903412" cy="641350"/>
          </a:xfrm>
          <a:prstGeom prst="rect">
            <a:avLst/>
          </a:prstGeom>
          <a:noFill/>
          <a:ln w="9525">
            <a:noFill/>
            <a:miter lim="800000"/>
            <a:headEnd/>
            <a:tailEnd/>
          </a:ln>
          <a:effectLst/>
        </p:spPr>
        <p:txBody>
          <a:bodyPr>
            <a:spAutoFit/>
          </a:bodyPr>
          <a:lstStyle/>
          <a:p>
            <a:pPr>
              <a:spcBef>
                <a:spcPct val="50000"/>
              </a:spcBef>
            </a:pPr>
            <a:r>
              <a:rPr lang="en-US"/>
              <a:t>Tunicates and lancelets  </a:t>
            </a:r>
          </a:p>
        </p:txBody>
      </p:sp>
      <p:sp>
        <p:nvSpPr>
          <p:cNvPr id="1288225" name="Rectangle 33"/>
          <p:cNvSpPr>
            <a:spLocks noChangeArrowheads="1"/>
          </p:cNvSpPr>
          <p:nvPr/>
        </p:nvSpPr>
        <p:spPr bwMode="auto">
          <a:xfrm>
            <a:off x="6767513" y="3357563"/>
            <a:ext cx="711200" cy="1571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288226" name="Text Box 34"/>
          <p:cNvSpPr txBox="1">
            <a:spLocks noChangeArrowheads="1"/>
          </p:cNvSpPr>
          <p:nvPr/>
        </p:nvSpPr>
        <p:spPr bwMode="auto">
          <a:xfrm>
            <a:off x="5983288" y="3216275"/>
            <a:ext cx="1603375" cy="366713"/>
          </a:xfrm>
          <a:prstGeom prst="rect">
            <a:avLst/>
          </a:prstGeom>
          <a:noFill/>
          <a:ln w="9525">
            <a:noFill/>
            <a:miter lim="800000"/>
            <a:headEnd/>
            <a:tailEnd/>
          </a:ln>
          <a:effectLst/>
        </p:spPr>
        <p:txBody>
          <a:bodyPr>
            <a:spAutoFit/>
          </a:bodyPr>
          <a:lstStyle/>
          <a:p>
            <a:pPr>
              <a:spcBef>
                <a:spcPct val="50000"/>
              </a:spcBef>
            </a:pPr>
            <a:r>
              <a:rPr lang="en-US"/>
              <a:t>Endothermy  </a:t>
            </a:r>
          </a:p>
        </p:txBody>
      </p:sp>
      <p:sp>
        <p:nvSpPr>
          <p:cNvPr id="1288227" name="Rectangle 35"/>
          <p:cNvSpPr>
            <a:spLocks noChangeArrowheads="1"/>
          </p:cNvSpPr>
          <p:nvPr/>
        </p:nvSpPr>
        <p:spPr bwMode="auto">
          <a:xfrm>
            <a:off x="2179638" y="4613275"/>
            <a:ext cx="1112837" cy="1889125"/>
          </a:xfrm>
          <a:prstGeom prst="rect">
            <a:avLst/>
          </a:prstGeom>
          <a:solidFill>
            <a:schemeClr val="bg1"/>
          </a:solidFill>
          <a:ln w="9525">
            <a:noFill/>
            <a:miter lim="800000"/>
            <a:headEnd/>
            <a:tailEnd/>
          </a:ln>
          <a:effectLst/>
        </p:spPr>
        <p:txBody>
          <a:bodyPr wrap="none" anchor="ctr"/>
          <a:lstStyle/>
          <a:p>
            <a:endParaRPr lang="en-US"/>
          </a:p>
        </p:txBody>
      </p:sp>
      <p:sp>
        <p:nvSpPr>
          <p:cNvPr id="1288228" name="Text Box 36"/>
          <p:cNvSpPr txBox="1">
            <a:spLocks noChangeArrowheads="1"/>
          </p:cNvSpPr>
          <p:nvPr/>
        </p:nvSpPr>
        <p:spPr bwMode="auto">
          <a:xfrm>
            <a:off x="547688" y="2870200"/>
            <a:ext cx="1808162" cy="641350"/>
          </a:xfrm>
          <a:prstGeom prst="rect">
            <a:avLst/>
          </a:prstGeom>
          <a:noFill/>
          <a:ln w="9525">
            <a:noFill/>
            <a:miter lim="800000"/>
            <a:headEnd/>
            <a:tailEnd/>
          </a:ln>
          <a:effectLst/>
        </p:spPr>
        <p:txBody>
          <a:bodyPr>
            <a:spAutoFit/>
          </a:bodyPr>
          <a:lstStyle/>
          <a:p>
            <a:pPr>
              <a:spcBef>
                <a:spcPct val="50000"/>
              </a:spcBef>
            </a:pPr>
            <a:r>
              <a:rPr lang="en-US"/>
              <a:t>Nonvertebrate chordates</a:t>
            </a:r>
          </a:p>
        </p:txBody>
      </p:sp>
      <p:sp>
        <p:nvSpPr>
          <p:cNvPr id="1288229" name="Text Box 37"/>
          <p:cNvSpPr txBox="1">
            <a:spLocks noChangeArrowheads="1"/>
          </p:cNvSpPr>
          <p:nvPr/>
        </p:nvSpPr>
        <p:spPr bwMode="auto">
          <a:xfrm>
            <a:off x="547688" y="3533775"/>
            <a:ext cx="1930400" cy="366713"/>
          </a:xfrm>
          <a:prstGeom prst="rect">
            <a:avLst/>
          </a:prstGeom>
          <a:noFill/>
          <a:ln w="9525">
            <a:noFill/>
            <a:miter lim="800000"/>
            <a:headEnd/>
            <a:tailEnd/>
          </a:ln>
          <a:effectLst/>
        </p:spPr>
        <p:txBody>
          <a:bodyPr>
            <a:spAutoFit/>
          </a:bodyPr>
          <a:lstStyle/>
          <a:p>
            <a:pPr>
              <a:spcBef>
                <a:spcPct val="50000"/>
              </a:spcBef>
            </a:pPr>
            <a:r>
              <a:rPr lang="en-US"/>
              <a:t>Jawless fishes</a:t>
            </a:r>
          </a:p>
        </p:txBody>
      </p:sp>
      <p:sp>
        <p:nvSpPr>
          <p:cNvPr id="1288230" name="Text Box 38"/>
          <p:cNvSpPr txBox="1">
            <a:spLocks noChangeArrowheads="1"/>
          </p:cNvSpPr>
          <p:nvPr/>
        </p:nvSpPr>
        <p:spPr bwMode="auto">
          <a:xfrm>
            <a:off x="547688" y="3913188"/>
            <a:ext cx="2387600" cy="366712"/>
          </a:xfrm>
          <a:prstGeom prst="rect">
            <a:avLst/>
          </a:prstGeom>
          <a:noFill/>
          <a:ln w="9525">
            <a:noFill/>
            <a:miter lim="800000"/>
            <a:headEnd/>
            <a:tailEnd/>
          </a:ln>
          <a:effectLst/>
        </p:spPr>
        <p:txBody>
          <a:bodyPr>
            <a:spAutoFit/>
          </a:bodyPr>
          <a:lstStyle/>
          <a:p>
            <a:pPr>
              <a:spcBef>
                <a:spcPct val="50000"/>
              </a:spcBef>
            </a:pPr>
            <a:r>
              <a:rPr lang="en-US"/>
              <a:t>Cartilaginous fishes</a:t>
            </a:r>
          </a:p>
        </p:txBody>
      </p:sp>
      <p:sp>
        <p:nvSpPr>
          <p:cNvPr id="1288231" name="Text Box 39"/>
          <p:cNvSpPr txBox="1">
            <a:spLocks noChangeArrowheads="1"/>
          </p:cNvSpPr>
          <p:nvPr/>
        </p:nvSpPr>
        <p:spPr bwMode="auto">
          <a:xfrm>
            <a:off x="547688" y="4281488"/>
            <a:ext cx="1595437" cy="366712"/>
          </a:xfrm>
          <a:prstGeom prst="rect">
            <a:avLst/>
          </a:prstGeom>
          <a:noFill/>
          <a:ln w="9525">
            <a:noFill/>
            <a:miter lim="800000"/>
            <a:headEnd/>
            <a:tailEnd/>
          </a:ln>
          <a:effectLst/>
        </p:spPr>
        <p:txBody>
          <a:bodyPr>
            <a:spAutoFit/>
          </a:bodyPr>
          <a:lstStyle/>
          <a:p>
            <a:pPr>
              <a:spcBef>
                <a:spcPct val="50000"/>
              </a:spcBef>
            </a:pPr>
            <a:r>
              <a:rPr lang="en-US"/>
              <a:t>Bony fishes</a:t>
            </a:r>
          </a:p>
        </p:txBody>
      </p:sp>
      <p:sp>
        <p:nvSpPr>
          <p:cNvPr id="1288232" name="Text Box 40"/>
          <p:cNvSpPr txBox="1">
            <a:spLocks noChangeArrowheads="1"/>
          </p:cNvSpPr>
          <p:nvPr/>
        </p:nvSpPr>
        <p:spPr bwMode="auto">
          <a:xfrm>
            <a:off x="547688" y="4633913"/>
            <a:ext cx="1701800" cy="366712"/>
          </a:xfrm>
          <a:prstGeom prst="rect">
            <a:avLst/>
          </a:prstGeom>
          <a:noFill/>
          <a:ln w="9525">
            <a:noFill/>
            <a:miter lim="800000"/>
            <a:headEnd/>
            <a:tailEnd/>
          </a:ln>
          <a:effectLst/>
        </p:spPr>
        <p:txBody>
          <a:bodyPr>
            <a:spAutoFit/>
          </a:bodyPr>
          <a:lstStyle/>
          <a:p>
            <a:pPr>
              <a:spcBef>
                <a:spcPct val="50000"/>
              </a:spcBef>
            </a:pPr>
            <a:r>
              <a:rPr lang="en-US"/>
              <a:t>Amphibians</a:t>
            </a:r>
          </a:p>
        </p:txBody>
      </p:sp>
      <p:sp>
        <p:nvSpPr>
          <p:cNvPr id="1288233" name="Text Box 41"/>
          <p:cNvSpPr txBox="1">
            <a:spLocks noChangeArrowheads="1"/>
          </p:cNvSpPr>
          <p:nvPr/>
        </p:nvSpPr>
        <p:spPr bwMode="auto">
          <a:xfrm>
            <a:off x="547688" y="5000625"/>
            <a:ext cx="1274762" cy="366713"/>
          </a:xfrm>
          <a:prstGeom prst="rect">
            <a:avLst/>
          </a:prstGeom>
          <a:noFill/>
          <a:ln w="9525">
            <a:noFill/>
            <a:miter lim="800000"/>
            <a:headEnd/>
            <a:tailEnd/>
          </a:ln>
          <a:effectLst/>
        </p:spPr>
        <p:txBody>
          <a:bodyPr>
            <a:spAutoFit/>
          </a:bodyPr>
          <a:lstStyle/>
          <a:p>
            <a:pPr>
              <a:spcBef>
                <a:spcPct val="50000"/>
              </a:spcBef>
            </a:pPr>
            <a:r>
              <a:rPr lang="en-US"/>
              <a:t>Reptiles</a:t>
            </a:r>
          </a:p>
        </p:txBody>
      </p:sp>
      <p:sp>
        <p:nvSpPr>
          <p:cNvPr id="1288234" name="Text Box 42"/>
          <p:cNvSpPr txBox="1">
            <a:spLocks noChangeArrowheads="1"/>
          </p:cNvSpPr>
          <p:nvPr/>
        </p:nvSpPr>
        <p:spPr bwMode="auto">
          <a:xfrm>
            <a:off x="547688" y="5370513"/>
            <a:ext cx="1138237" cy="366712"/>
          </a:xfrm>
          <a:prstGeom prst="rect">
            <a:avLst/>
          </a:prstGeom>
          <a:noFill/>
          <a:ln w="9525">
            <a:noFill/>
            <a:miter lim="800000"/>
            <a:headEnd/>
            <a:tailEnd/>
          </a:ln>
          <a:effectLst/>
        </p:spPr>
        <p:txBody>
          <a:bodyPr>
            <a:spAutoFit/>
          </a:bodyPr>
          <a:lstStyle/>
          <a:p>
            <a:pPr>
              <a:spcBef>
                <a:spcPct val="50000"/>
              </a:spcBef>
            </a:pPr>
            <a:r>
              <a:rPr lang="en-US"/>
              <a:t>Birds</a:t>
            </a:r>
          </a:p>
        </p:txBody>
      </p:sp>
      <p:sp>
        <p:nvSpPr>
          <p:cNvPr id="1288235" name="Text Box 43"/>
          <p:cNvSpPr txBox="1">
            <a:spLocks noChangeArrowheads="1"/>
          </p:cNvSpPr>
          <p:nvPr/>
        </p:nvSpPr>
        <p:spPr bwMode="auto">
          <a:xfrm>
            <a:off x="547688" y="5707063"/>
            <a:ext cx="1336675" cy="366712"/>
          </a:xfrm>
          <a:prstGeom prst="rect">
            <a:avLst/>
          </a:prstGeom>
          <a:noFill/>
          <a:ln w="9525">
            <a:noFill/>
            <a:miter lim="800000"/>
            <a:headEnd/>
            <a:tailEnd/>
          </a:ln>
          <a:effectLst/>
        </p:spPr>
        <p:txBody>
          <a:bodyPr>
            <a:spAutoFit/>
          </a:bodyPr>
          <a:lstStyle/>
          <a:p>
            <a:pPr>
              <a:spcBef>
                <a:spcPct val="50000"/>
              </a:spcBef>
            </a:pPr>
            <a:r>
              <a:rPr lang="en-US"/>
              <a:t>Mammals</a:t>
            </a:r>
          </a:p>
        </p:txBody>
      </p:sp>
      <p:sp>
        <p:nvSpPr>
          <p:cNvPr id="1288236" name="Rectangle 44"/>
          <p:cNvSpPr>
            <a:spLocks noChangeArrowheads="1"/>
          </p:cNvSpPr>
          <p:nvPr/>
        </p:nvSpPr>
        <p:spPr bwMode="auto">
          <a:xfrm>
            <a:off x="182563" y="3054350"/>
            <a:ext cx="258762" cy="244475"/>
          </a:xfrm>
          <a:prstGeom prst="rect">
            <a:avLst/>
          </a:prstGeom>
          <a:solidFill>
            <a:srgbClr val="FEE04C"/>
          </a:solidFill>
          <a:ln w="3175">
            <a:solidFill>
              <a:schemeClr val="tx1"/>
            </a:solidFill>
            <a:miter lim="800000"/>
            <a:headEnd/>
            <a:tailEnd/>
          </a:ln>
          <a:effectLst/>
        </p:spPr>
        <p:txBody>
          <a:bodyPr wrap="none" anchor="ctr"/>
          <a:lstStyle/>
          <a:p>
            <a:endParaRPr lang="en-US"/>
          </a:p>
        </p:txBody>
      </p:sp>
      <p:sp>
        <p:nvSpPr>
          <p:cNvPr id="1288237" name="Rectangle 45"/>
          <p:cNvSpPr>
            <a:spLocks noChangeArrowheads="1"/>
          </p:cNvSpPr>
          <p:nvPr/>
        </p:nvSpPr>
        <p:spPr bwMode="auto">
          <a:xfrm>
            <a:off x="182563" y="3592513"/>
            <a:ext cx="258762" cy="244475"/>
          </a:xfrm>
          <a:prstGeom prst="rect">
            <a:avLst/>
          </a:prstGeom>
          <a:solidFill>
            <a:srgbClr val="3366FF"/>
          </a:solidFill>
          <a:ln w="3175">
            <a:solidFill>
              <a:schemeClr val="tx1"/>
            </a:solidFill>
            <a:miter lim="800000"/>
            <a:headEnd/>
            <a:tailEnd/>
          </a:ln>
          <a:effectLst/>
        </p:spPr>
        <p:txBody>
          <a:bodyPr wrap="none" anchor="ctr"/>
          <a:lstStyle/>
          <a:p>
            <a:endParaRPr lang="en-US"/>
          </a:p>
        </p:txBody>
      </p:sp>
      <p:sp>
        <p:nvSpPr>
          <p:cNvPr id="1288238" name="Rectangle 46"/>
          <p:cNvSpPr>
            <a:spLocks noChangeArrowheads="1"/>
          </p:cNvSpPr>
          <p:nvPr/>
        </p:nvSpPr>
        <p:spPr bwMode="auto">
          <a:xfrm>
            <a:off x="182563" y="3975100"/>
            <a:ext cx="258762" cy="244475"/>
          </a:xfrm>
          <a:prstGeom prst="rect">
            <a:avLst/>
          </a:prstGeom>
          <a:solidFill>
            <a:srgbClr val="990099"/>
          </a:solidFill>
          <a:ln w="3175">
            <a:solidFill>
              <a:schemeClr val="tx1"/>
            </a:solidFill>
            <a:miter lim="800000"/>
            <a:headEnd/>
            <a:tailEnd/>
          </a:ln>
          <a:effectLst/>
        </p:spPr>
        <p:txBody>
          <a:bodyPr wrap="none" anchor="ctr"/>
          <a:lstStyle/>
          <a:p>
            <a:endParaRPr lang="en-US"/>
          </a:p>
        </p:txBody>
      </p:sp>
      <p:sp>
        <p:nvSpPr>
          <p:cNvPr id="1288239" name="Rectangle 47"/>
          <p:cNvSpPr>
            <a:spLocks noChangeArrowheads="1"/>
          </p:cNvSpPr>
          <p:nvPr/>
        </p:nvSpPr>
        <p:spPr bwMode="auto">
          <a:xfrm>
            <a:off x="182563" y="4341813"/>
            <a:ext cx="258762" cy="244475"/>
          </a:xfrm>
          <a:prstGeom prst="rect">
            <a:avLst/>
          </a:prstGeom>
          <a:solidFill>
            <a:srgbClr val="FF9933"/>
          </a:solidFill>
          <a:ln w="3175">
            <a:solidFill>
              <a:schemeClr val="tx1"/>
            </a:solidFill>
            <a:miter lim="800000"/>
            <a:headEnd/>
            <a:tailEnd/>
          </a:ln>
          <a:effectLst/>
        </p:spPr>
        <p:txBody>
          <a:bodyPr wrap="none" anchor="ctr"/>
          <a:lstStyle/>
          <a:p>
            <a:endParaRPr lang="en-US"/>
          </a:p>
        </p:txBody>
      </p:sp>
      <p:sp>
        <p:nvSpPr>
          <p:cNvPr id="1288240" name="Rectangle 48"/>
          <p:cNvSpPr>
            <a:spLocks noChangeArrowheads="1"/>
          </p:cNvSpPr>
          <p:nvPr/>
        </p:nvSpPr>
        <p:spPr bwMode="auto">
          <a:xfrm>
            <a:off x="182563" y="4708525"/>
            <a:ext cx="258762" cy="244475"/>
          </a:xfrm>
          <a:prstGeom prst="rect">
            <a:avLst/>
          </a:prstGeom>
          <a:solidFill>
            <a:srgbClr val="009900"/>
          </a:solidFill>
          <a:ln w="3175">
            <a:solidFill>
              <a:schemeClr val="tx1"/>
            </a:solidFill>
            <a:miter lim="800000"/>
            <a:headEnd/>
            <a:tailEnd/>
          </a:ln>
          <a:effectLst/>
        </p:spPr>
        <p:txBody>
          <a:bodyPr wrap="none" anchor="ctr"/>
          <a:lstStyle/>
          <a:p>
            <a:endParaRPr lang="en-US"/>
          </a:p>
        </p:txBody>
      </p:sp>
      <p:sp>
        <p:nvSpPr>
          <p:cNvPr id="1288241" name="Rectangle 49"/>
          <p:cNvSpPr>
            <a:spLocks noChangeArrowheads="1"/>
          </p:cNvSpPr>
          <p:nvPr/>
        </p:nvSpPr>
        <p:spPr bwMode="auto">
          <a:xfrm>
            <a:off x="182563" y="5091113"/>
            <a:ext cx="258762" cy="244475"/>
          </a:xfrm>
          <a:prstGeom prst="rect">
            <a:avLst/>
          </a:prstGeom>
          <a:solidFill>
            <a:srgbClr val="DCFD39"/>
          </a:solidFill>
          <a:ln w="3175">
            <a:solidFill>
              <a:schemeClr val="tx1"/>
            </a:solidFill>
            <a:miter lim="800000"/>
            <a:headEnd/>
            <a:tailEnd/>
          </a:ln>
          <a:effectLst/>
        </p:spPr>
        <p:txBody>
          <a:bodyPr wrap="none" anchor="ctr"/>
          <a:lstStyle/>
          <a:p>
            <a:endParaRPr lang="en-US"/>
          </a:p>
        </p:txBody>
      </p:sp>
      <p:sp>
        <p:nvSpPr>
          <p:cNvPr id="1288242" name="Rectangle 50"/>
          <p:cNvSpPr>
            <a:spLocks noChangeArrowheads="1"/>
          </p:cNvSpPr>
          <p:nvPr/>
        </p:nvSpPr>
        <p:spPr bwMode="auto">
          <a:xfrm>
            <a:off x="182563" y="5784850"/>
            <a:ext cx="258762" cy="244475"/>
          </a:xfrm>
          <a:prstGeom prst="rect">
            <a:avLst/>
          </a:prstGeom>
          <a:solidFill>
            <a:srgbClr val="FF0000"/>
          </a:solidFill>
          <a:ln w="3175">
            <a:solidFill>
              <a:schemeClr val="tx1"/>
            </a:solidFill>
            <a:miter lim="800000"/>
            <a:headEnd/>
            <a:tailEnd/>
          </a:ln>
          <a:effectLst/>
        </p:spPr>
        <p:txBody>
          <a:bodyPr wrap="none" anchor="ctr"/>
          <a:lstStyle/>
          <a:p>
            <a:endParaRPr lang="en-US"/>
          </a:p>
        </p:txBody>
      </p:sp>
      <p:sp>
        <p:nvSpPr>
          <p:cNvPr id="1288243" name="Rectangle 51"/>
          <p:cNvSpPr>
            <a:spLocks noChangeArrowheads="1"/>
          </p:cNvSpPr>
          <p:nvPr/>
        </p:nvSpPr>
        <p:spPr bwMode="auto">
          <a:xfrm>
            <a:off x="184150" y="5427663"/>
            <a:ext cx="258763" cy="244475"/>
          </a:xfrm>
          <a:prstGeom prst="rect">
            <a:avLst/>
          </a:prstGeom>
          <a:solidFill>
            <a:srgbClr val="660066"/>
          </a:solidFill>
          <a:ln w="317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882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882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882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882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882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882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88211"/>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1288224"/>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1288220"/>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1288218"/>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1288217"/>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1288215"/>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1288214"/>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1288212"/>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12882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8210" grpId="0"/>
      <p:bldP spid="1288211" grpId="0"/>
      <p:bldP spid="1288212" grpId="0"/>
      <p:bldP spid="1288213" grpId="0"/>
      <p:bldP spid="1288214" grpId="0"/>
      <p:bldP spid="1288215" grpId="0"/>
      <p:bldP spid="1288216" grpId="0"/>
      <p:bldP spid="1288217" grpId="0"/>
      <p:bldP spid="1288218" grpId="0"/>
      <p:bldP spid="1288219" grpId="0"/>
      <p:bldP spid="1288220" grpId="0"/>
      <p:bldP spid="1288221" grpId="0"/>
      <p:bldP spid="1288222" grpId="0"/>
      <p:bldP spid="1288223" grpId="0"/>
      <p:bldP spid="1288224" grpId="0"/>
    </p:bldLst>
  </p:timing>
</p:sld>
</file>

<file path=ppt/theme/theme1.xml><?xml version="1.0" encoding="utf-8"?>
<a:theme xmlns:a="http://schemas.openxmlformats.org/drawingml/2006/main" name="BIO3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IO3a_Movi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Movi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Mov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Mov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Mov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Mov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Mov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Mov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Movi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Mov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Mov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Mov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Mov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Mov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IO3a_END">
  <a:themeElements>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BIO3a_EN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BIO3a_EN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BIO3a_EN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BIO3a_EN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BIO3a_EN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BIO3a_EN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BIO3a_EN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IO3a_Quiz_Intro">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Quiz_Intro">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Quiz_Intr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Quiz_Intr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Quiz_Intr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Quiz_Intr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Quiz_Intr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Quiz_Intr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Quiz_Intro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Quiz_Intr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Quiz_Intr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Quiz_Intr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Quiz_Intr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Quiz_Intr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2_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2_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IO3a_Subchapter 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Subchapter 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BIO3a_Subchapter 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Subchapter 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Subchapter 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Subchapter 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Subchapter 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Subchapter 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Subchapter 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Subchapter 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Subchapter 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Subchapter 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Subchapter 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Subchapter 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IO3a_Key Concep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Key Conce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IO3a_Key Concept_2">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_2">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Key Concept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_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IO3a_OUTLINE_HEADER">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HEADER">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OUTLINE_HEA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HEA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HEA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HEA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HEA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HEA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HEAD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HEA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HEA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HEA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HEA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HEA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IO3a_Outline_NO_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NO_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Outline_NO_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NO_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NO_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NO_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NO_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NO_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NO_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NO_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NO_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NO_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NO_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NO_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IO3a_Outlin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Out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IO3a_Active_Ar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e_Ar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Active_A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e_A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e_A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e_A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e_A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e_A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e_Ar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e_A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e_A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e_A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e_A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e_A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IO3a_Activity">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ity">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BIO3a_Activit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it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it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it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it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it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it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it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it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it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it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it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TotalTime>
  <Words>792</Words>
  <Application>Microsoft Office PowerPoint</Application>
  <PresentationFormat>On-screen Show (4:3)</PresentationFormat>
  <Paragraphs>182</Paragraphs>
  <Slides>23</Slides>
  <Notes>23</Notes>
  <HiddenSlides>0</HiddenSlides>
  <MMClips>0</MMClips>
  <ScaleCrop>false</ScaleCrop>
  <HeadingPairs>
    <vt:vector size="6" baseType="variant">
      <vt:variant>
        <vt:lpstr>Fonts Used</vt:lpstr>
      </vt:variant>
      <vt:variant>
        <vt:i4>4</vt:i4>
      </vt:variant>
      <vt:variant>
        <vt:lpstr>Theme</vt:lpstr>
      </vt:variant>
      <vt:variant>
        <vt:i4>15</vt:i4>
      </vt:variant>
      <vt:variant>
        <vt:lpstr>Slide Titles</vt:lpstr>
      </vt:variant>
      <vt:variant>
        <vt:i4>23</vt:i4>
      </vt:variant>
    </vt:vector>
  </HeadingPairs>
  <TitlesOfParts>
    <vt:vector size="42" baseType="lpstr">
      <vt:lpstr>Arial</vt:lpstr>
      <vt:lpstr>ＭＳ Ｐゴシック</vt:lpstr>
      <vt:lpstr>Wingdings</vt:lpstr>
      <vt:lpstr>Times New Roman</vt:lpstr>
      <vt:lpstr>BIO3d</vt:lpstr>
      <vt:lpstr>1_BIO3a_Subchapter Head</vt:lpstr>
      <vt:lpstr>BIO3a_Key Concept</vt:lpstr>
      <vt:lpstr>BIO3a_Key Concept_2</vt:lpstr>
      <vt:lpstr>BIO3a_OUTLINE_HEADER</vt:lpstr>
      <vt:lpstr>BIO3a_Outline_NO_HEAD</vt:lpstr>
      <vt:lpstr>BIO3a_Outline</vt:lpstr>
      <vt:lpstr>BIO3a_Active_Art</vt:lpstr>
      <vt:lpstr>BIO3a_Activity</vt:lpstr>
      <vt:lpstr>BIO3a_Movie</vt:lpstr>
      <vt:lpstr>BIO3a_Quiz</vt:lpstr>
      <vt:lpstr>BIO3a_END</vt:lpstr>
      <vt:lpstr>BIO3a_Quiz_Intro</vt:lpstr>
      <vt:lpstr>1_BIO3a_Quiz</vt:lpstr>
      <vt:lpstr>2_BIO3a_Quiz</vt:lpstr>
      <vt:lpstr>Biology</vt:lpstr>
      <vt:lpstr>33-1 Chordate Evolution</vt:lpstr>
      <vt:lpstr>Chordate Origins</vt:lpstr>
      <vt:lpstr>Chordate Origins</vt:lpstr>
      <vt:lpstr>Chordate Origins</vt:lpstr>
      <vt:lpstr>Chordate Origins</vt:lpstr>
      <vt:lpstr>The Chordate Family Tree</vt:lpstr>
      <vt:lpstr>The Chordate Family Tree</vt:lpstr>
      <vt:lpstr>The Chordate Family Tree</vt:lpstr>
      <vt:lpstr>Evolutionary Trends in Vertebrates</vt:lpstr>
      <vt:lpstr>Evolutionary Trends in Vertebrates</vt:lpstr>
      <vt:lpstr>Evolutionary Trends in Vertebrates</vt:lpstr>
      <vt:lpstr>Evolutionary Trends in Vertebrates</vt:lpstr>
      <vt:lpstr>Chordate Diversity</vt:lpstr>
      <vt:lpstr>Chordate Diversity</vt:lpstr>
      <vt:lpstr>Chordate Diversity</vt:lpstr>
      <vt:lpstr>33-1</vt:lpstr>
      <vt:lpstr>33-1</vt:lpstr>
      <vt:lpstr>33-1</vt:lpstr>
      <vt:lpstr>33-1</vt:lpstr>
      <vt:lpstr>33-1</vt:lpstr>
      <vt:lpstr>33-1</vt:lpstr>
      <vt:lpstr>END OF SECTION</vt:lpstr>
    </vt:vector>
  </TitlesOfParts>
  <Company>Laura Baselice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dc:title>
  <dc:creator>Nixon Kerry</dc:creator>
  <cp:lastModifiedBy>Kerry Nixon</cp:lastModifiedBy>
  <cp:revision>7</cp:revision>
  <dcterms:modified xsi:type="dcterms:W3CDTF">2011-11-02T20:07:18Z</dcterms:modified>
</cp:coreProperties>
</file>