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157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24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60.xml" ContentType="application/vnd.openxmlformats-officedocument.presentationml.slideLayout+xml"/>
  <Override PartName="/ppt/notesSlides/notesSlide16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102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notesSlides/notesSlide7.xml" ContentType="application/vnd.openxmlformats-officedocument.presentationml.notesSlide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61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5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10.xml" ContentType="application/vnd.openxmlformats-officedocument.presentationml.slideLayout+xml"/>
  <Override PartName="/ppt/theme/theme15.xml" ContentType="application/vnd.openxmlformats-officedocument.theme+xml"/>
  <Override PartName="/ppt/notesSlides/notesSlide8.xml" ContentType="application/vnd.openxmlformats-officedocument.presentationml.notesSlide+xml"/>
  <Override PartName="/ppt/notesSlides/notesSlide20.xml" ContentType="application/vnd.openxmlformats-officedocument.presentationml.notesSlide+xml"/>
  <Override PartName="/ppt/slideLayouts/slideLayout99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ppt/slideLayouts/slideLayout15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6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16.xml" ContentType="application/vnd.openxmlformats-officedocument.theme+xml"/>
  <Override PartName="/ppt/notesSlides/notesSlide14.xml" ContentType="application/vnd.openxmlformats-officedocument.presentationml.notesSlide+xml"/>
  <Override PartName="/ppt/slideMasters/slideMaster13.xml" ContentType="application/vnd.openxmlformats-officedocument.presentationml.slideMaster+xml"/>
  <Override PartName="/ppt/slideLayouts/slideLayout100.xml" ContentType="application/vnd.openxmlformats-officedocument.presentationml.slideLayout+xml"/>
  <Override PartName="/ppt/notesSlides/notesSlide9.xml" ContentType="application/vnd.openxmlformats-officedocument.presentationml.notesSlide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theme/theme12.xml" ContentType="application/vnd.openxmlformats-officedocument.them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56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63.xml" ContentType="application/vnd.openxmlformats-officedocument.presentationml.slideLayout+xml"/>
  <Override PartName="/ppt/notesSlides/notesSlide19.xml" ContentType="application/vnd.openxmlformats-officedocument.presentationml.notesSlide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41.xml" ContentType="application/vnd.openxmlformats-officedocument.presentationml.slideLayout+xml"/>
  <Override PartName="/ppt/notesSlides/notesSlide15.xml" ContentType="application/vnd.openxmlformats-officedocument.presentationml.notesSlide+xml"/>
  <Override PartName="/ppt/slideMasters/slideMaster14.xml" ContentType="application/vnd.openxmlformats-officedocument.presentationml.slideMaster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30.xml" ContentType="application/vnd.openxmlformats-officedocument.presentationml.slideLayout+xml"/>
  <Override PartName="/ppt/notesSlides/notesSlide11.xml" ContentType="application/vnd.openxmlformats-officedocument.presentationml.notesSlide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13.xml" ContentType="application/vnd.openxmlformats-officedocument.them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Masters/slideMaster15.xml" ContentType="application/vnd.openxmlformats-officedocument.presentationml.slideMaster+xml"/>
  <Override PartName="/ppt/slides/slide10.xml" ContentType="application/vnd.openxmlformats-officedocument.presentationml.slide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4.xml" ContentType="application/vnd.openxmlformats-officedocument.theme+xml"/>
  <Override PartName="/ppt/notesSlides/notesSlide12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147.xml" ContentType="application/vnd.openxmlformats-officedocument.presentationml.slideLayout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36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81" r:id="rId2"/>
    <p:sldMasterId id="2147483650" r:id="rId3"/>
    <p:sldMasterId id="2147483664" r:id="rId4"/>
    <p:sldMasterId id="2147483656" r:id="rId5"/>
    <p:sldMasterId id="2147483673" r:id="rId6"/>
    <p:sldMasterId id="2147483674" r:id="rId7"/>
    <p:sldMasterId id="2147483666" r:id="rId8"/>
    <p:sldMasterId id="2147483670" r:id="rId9"/>
    <p:sldMasterId id="2147483671" r:id="rId10"/>
    <p:sldMasterId id="2147483667" r:id="rId11"/>
    <p:sldMasterId id="2147483678" r:id="rId12"/>
    <p:sldMasterId id="2147483685" r:id="rId13"/>
    <p:sldMasterId id="2147483686" r:id="rId14"/>
    <p:sldMasterId id="2147483687" r:id="rId15"/>
  </p:sldMasterIdLst>
  <p:notesMasterIdLst>
    <p:notesMasterId r:id="rId36"/>
  </p:notesMasterIdLst>
  <p:sldIdLst>
    <p:sldId id="256" r:id="rId16"/>
    <p:sldId id="265" r:id="rId17"/>
    <p:sldId id="257" r:id="rId18"/>
    <p:sldId id="263" r:id="rId19"/>
    <p:sldId id="264" r:id="rId20"/>
    <p:sldId id="277" r:id="rId21"/>
    <p:sldId id="281" r:id="rId22"/>
    <p:sldId id="282" r:id="rId23"/>
    <p:sldId id="283" r:id="rId24"/>
    <p:sldId id="296" r:id="rId25"/>
    <p:sldId id="285" r:id="rId26"/>
    <p:sldId id="297" r:id="rId27"/>
    <p:sldId id="298" r:id="rId28"/>
    <p:sldId id="286" r:id="rId29"/>
    <p:sldId id="287" r:id="rId30"/>
    <p:sldId id="289" r:id="rId31"/>
    <p:sldId id="291" r:id="rId32"/>
    <p:sldId id="293" r:id="rId33"/>
    <p:sldId id="295" r:id="rId34"/>
    <p:sldId id="275" r:id="rId3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b="1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b="1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b="1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b="1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b="1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800" b="1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800" b="1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800" b="1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800" b="1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00"/>
    <a:srgbClr val="FF0000"/>
    <a:srgbClr val="006400"/>
    <a:srgbClr val="0000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316" autoAdjust="0"/>
    <p:restoredTop sz="94727" autoAdjust="0"/>
  </p:normalViewPr>
  <p:slideViewPr>
    <p:cSldViewPr snapToGrid="0">
      <p:cViewPr varScale="1">
        <p:scale>
          <a:sx n="42" d="100"/>
          <a:sy n="42" d="100"/>
        </p:scale>
        <p:origin x="-57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26" Type="http://schemas.openxmlformats.org/officeDocument/2006/relationships/slide" Target="slides/slide11.xml"/><Relationship Id="rId39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6.xml"/><Relationship Id="rId34" Type="http://schemas.openxmlformats.org/officeDocument/2006/relationships/slide" Target="slides/slide19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5" Type="http://schemas.openxmlformats.org/officeDocument/2006/relationships/slide" Target="slides/slide10.xml"/><Relationship Id="rId33" Type="http://schemas.openxmlformats.org/officeDocument/2006/relationships/slide" Target="slides/slide18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slide" Target="slides/slide5.xml"/><Relationship Id="rId29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9.xml"/><Relationship Id="rId32" Type="http://schemas.openxmlformats.org/officeDocument/2006/relationships/slide" Target="slides/slide17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8.xml"/><Relationship Id="rId28" Type="http://schemas.openxmlformats.org/officeDocument/2006/relationships/slide" Target="slides/slide13.xml"/><Relationship Id="rId36" Type="http://schemas.openxmlformats.org/officeDocument/2006/relationships/notesMaster" Target="notesMasters/notesMaster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4.xml"/><Relationship Id="rId31" Type="http://schemas.openxmlformats.org/officeDocument/2006/relationships/slide" Target="slides/slide16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7.xml"/><Relationship Id="rId27" Type="http://schemas.openxmlformats.org/officeDocument/2006/relationships/slide" Target="slides/slide12.xml"/><Relationship Id="rId30" Type="http://schemas.openxmlformats.org/officeDocument/2006/relationships/slide" Target="slides/slide15.xml"/><Relationship Id="rId35" Type="http://schemas.openxmlformats.org/officeDocument/2006/relationships/slide" Target="slides/slide2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effectLst/>
              </a:defRPr>
            </a:lvl1pPr>
          </a:lstStyle>
          <a:p>
            <a:endParaRPr 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effectLst/>
              </a:defRPr>
            </a:lvl1pPr>
          </a:lstStyle>
          <a:p>
            <a:endParaRPr lang="en-US"/>
          </a:p>
        </p:txBody>
      </p:sp>
      <p:sp>
        <p:nvSpPr>
          <p:cNvPr id="3686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effectLst/>
              </a:defRPr>
            </a:lvl1pPr>
          </a:lstStyle>
          <a:p>
            <a:endParaRPr 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effectLst/>
              </a:defRPr>
            </a:lvl1pPr>
          </a:lstStyle>
          <a:p>
            <a:fld id="{8C195B58-75AC-4103-B0F7-CCD9D84DB69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A4CBB48-B16E-47BC-9472-FC33755B425D}" type="slidenum">
              <a:rPr lang="en-US"/>
              <a:pPr/>
              <a:t>1</a:t>
            </a:fld>
            <a:endParaRPr lang="en-US"/>
          </a:p>
        </p:txBody>
      </p:sp>
      <p:sp>
        <p:nvSpPr>
          <p:cNvPr id="6748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F4FA541-0DBC-43D9-BC7A-BB70E4946297}" type="slidenum">
              <a:rPr lang="en-US"/>
              <a:pPr/>
              <a:t>10</a:t>
            </a:fld>
            <a:endParaRPr lang="en-US"/>
          </a:p>
        </p:txBody>
      </p:sp>
      <p:sp>
        <p:nvSpPr>
          <p:cNvPr id="12830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EA5478A-048B-4AD1-91E4-3E252BA692D6}" type="slidenum">
              <a:rPr lang="en-US"/>
              <a:pPr/>
              <a:t>11</a:t>
            </a:fld>
            <a:endParaRPr lang="en-US"/>
          </a:p>
        </p:txBody>
      </p:sp>
      <p:sp>
        <p:nvSpPr>
          <p:cNvPr id="12410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1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4A9A96C-ED3D-410C-B068-74B822157D42}" type="slidenum">
              <a:rPr lang="en-US"/>
              <a:pPr/>
              <a:t>12</a:t>
            </a:fld>
            <a:endParaRPr lang="en-US"/>
          </a:p>
        </p:txBody>
      </p:sp>
      <p:sp>
        <p:nvSpPr>
          <p:cNvPr id="13199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7B5FC8C-4677-4A66-B481-90BCD1B1826E}" type="slidenum">
              <a:rPr lang="en-US"/>
              <a:pPr/>
              <a:t>13</a:t>
            </a:fld>
            <a:endParaRPr lang="en-US"/>
          </a:p>
        </p:txBody>
      </p:sp>
      <p:sp>
        <p:nvSpPr>
          <p:cNvPr id="13219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DFC9F39-5D40-4C1B-9531-2B1C10BD4627}" type="slidenum">
              <a:rPr lang="en-US"/>
              <a:pPr/>
              <a:t>14</a:t>
            </a:fld>
            <a:endParaRPr lang="en-US"/>
          </a:p>
        </p:txBody>
      </p:sp>
      <p:sp>
        <p:nvSpPr>
          <p:cNvPr id="124416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4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6418BE-729A-4438-906B-8430EF6CC402}" type="slidenum">
              <a:rPr lang="en-US"/>
              <a:pPr/>
              <a:t>15</a:t>
            </a:fld>
            <a:endParaRPr lang="en-US"/>
          </a:p>
        </p:txBody>
      </p:sp>
      <p:sp>
        <p:nvSpPr>
          <p:cNvPr id="124723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7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1FA7DD-12B0-4DBB-B4D2-82F945CE98A0}" type="slidenum">
              <a:rPr lang="en-US"/>
              <a:pPr/>
              <a:t>16</a:t>
            </a:fld>
            <a:endParaRPr lang="en-US"/>
          </a:p>
        </p:txBody>
      </p:sp>
      <p:sp>
        <p:nvSpPr>
          <p:cNvPr id="12513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1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027C8C-2147-4E0A-906F-43CF3564A7D2}" type="slidenum">
              <a:rPr lang="en-US"/>
              <a:pPr/>
              <a:t>17</a:t>
            </a:fld>
            <a:endParaRPr lang="en-US"/>
          </a:p>
        </p:txBody>
      </p:sp>
      <p:sp>
        <p:nvSpPr>
          <p:cNvPr id="125542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5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5757AAC-FA51-4746-B365-166CF2C31221}" type="slidenum">
              <a:rPr lang="en-US"/>
              <a:pPr/>
              <a:t>18</a:t>
            </a:fld>
            <a:endParaRPr lang="en-US"/>
          </a:p>
        </p:txBody>
      </p:sp>
      <p:sp>
        <p:nvSpPr>
          <p:cNvPr id="12595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9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AAC3BE-3311-4C4D-B191-5F67717D58F1}" type="slidenum">
              <a:rPr lang="en-US"/>
              <a:pPr/>
              <a:t>19</a:t>
            </a:fld>
            <a:endParaRPr lang="en-US"/>
          </a:p>
        </p:txBody>
      </p:sp>
      <p:sp>
        <p:nvSpPr>
          <p:cNvPr id="12687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8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D747382-B705-43AD-A47F-8C613766BADA}" type="slidenum">
              <a:rPr lang="en-US"/>
              <a:pPr/>
              <a:t>2</a:t>
            </a:fld>
            <a:endParaRPr lang="en-US"/>
          </a:p>
        </p:txBody>
      </p:sp>
      <p:sp>
        <p:nvSpPr>
          <p:cNvPr id="6758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Photo Credit: Nigel J. Dennis/Photo Researchers, Inc.</a:t>
            </a: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0153B35-9522-4ED4-B3C8-F4186132C7DC}" type="slidenum">
              <a:rPr lang="en-US"/>
              <a:pPr/>
              <a:t>20</a:t>
            </a:fld>
            <a:endParaRPr lang="en-US"/>
          </a:p>
        </p:txBody>
      </p:sp>
      <p:sp>
        <p:nvSpPr>
          <p:cNvPr id="6707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BC7F8F7-8270-44F8-81E5-5D4710574B2E}" type="slidenum">
              <a:rPr lang="en-US"/>
              <a:pPr/>
              <a:t>3</a:t>
            </a:fld>
            <a:endParaRPr lang="en-US"/>
          </a:p>
        </p:txBody>
      </p:sp>
      <p:sp>
        <p:nvSpPr>
          <p:cNvPr id="6778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2E71CAC-6D7A-4BB8-9884-6B6D15BCD8A9}" type="slidenum">
              <a:rPr lang="en-US"/>
              <a:pPr/>
              <a:t>4</a:t>
            </a:fld>
            <a:endParaRPr lang="en-US"/>
          </a:p>
        </p:txBody>
      </p:sp>
      <p:sp>
        <p:nvSpPr>
          <p:cNvPr id="67891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8BBF53-1DD2-4FBD-A113-A88D560599F0}" type="slidenum">
              <a:rPr lang="en-US"/>
              <a:pPr/>
              <a:t>5</a:t>
            </a:fld>
            <a:endParaRPr lang="en-US"/>
          </a:p>
        </p:txBody>
      </p:sp>
      <p:sp>
        <p:nvSpPr>
          <p:cNvPr id="6819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5D62788-9275-47E1-865C-8242A3EFB636}" type="slidenum">
              <a:rPr lang="en-US"/>
              <a:pPr/>
              <a:t>6</a:t>
            </a:fld>
            <a:endParaRPr lang="en-US"/>
          </a:p>
        </p:txBody>
      </p:sp>
      <p:sp>
        <p:nvSpPr>
          <p:cNvPr id="122470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4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4830C7-A28E-4766-8A6F-36106DB61FEF}" type="slidenum">
              <a:rPr lang="en-US"/>
              <a:pPr/>
              <a:t>7</a:t>
            </a:fld>
            <a:endParaRPr lang="en-US"/>
          </a:p>
        </p:txBody>
      </p:sp>
      <p:sp>
        <p:nvSpPr>
          <p:cNvPr id="12328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2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566B445-BBD7-4220-B91F-FE066E4A8A92}" type="slidenum">
              <a:rPr lang="en-US"/>
              <a:pPr/>
              <a:t>8</a:t>
            </a:fld>
            <a:endParaRPr lang="en-US"/>
          </a:p>
        </p:txBody>
      </p:sp>
      <p:sp>
        <p:nvSpPr>
          <p:cNvPr id="123494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4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2BC5EF7-3F1D-4786-B6E5-EEA204AC1C90}" type="slidenum">
              <a:rPr lang="en-US"/>
              <a:pPr/>
              <a:t>9</a:t>
            </a:fld>
            <a:endParaRPr lang="en-US"/>
          </a:p>
        </p:txBody>
      </p:sp>
      <p:sp>
        <p:nvSpPr>
          <p:cNvPr id="12369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6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050" y="1095375"/>
            <a:ext cx="4244975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0425" y="1095375"/>
            <a:ext cx="4244975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0"/>
            <a:ext cx="2057400" cy="6126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019800" cy="61261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54813" y="0"/>
            <a:ext cx="2160587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3050" y="0"/>
            <a:ext cx="6329363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050" y="1095375"/>
            <a:ext cx="4175125" cy="4314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0575" y="1095375"/>
            <a:ext cx="4175125" cy="4314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86538" y="-504825"/>
            <a:ext cx="2189162" cy="59150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8" y="-504825"/>
            <a:ext cx="6419850" cy="59150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86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741613"/>
            <a:ext cx="9144000" cy="609600"/>
          </a:xfrm>
        </p:spPr>
        <p:txBody>
          <a:bodyPr anchorCtr="1"/>
          <a:lstStyle>
            <a:lvl1pPr algn="ctr" fontAlgn="ctr">
              <a:defRPr sz="4000" b="1">
                <a:solidFill>
                  <a:srgbClr val="FF0000"/>
                </a:solidFill>
                <a:latin typeface="Arial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92EDB5-2BBD-4E10-BBAC-C1D50C634C2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8B7583-6E0B-4036-ADF0-BF5AD122A0C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828800"/>
            <a:ext cx="40005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828800"/>
            <a:ext cx="40005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8F8941-2ABA-4CEC-B032-0FA57397EFC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E84FA9-FBC6-4657-8402-5BDF315CDD3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BF0F11-F310-43E6-9FC9-18951832D29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D592B5-389F-49EE-899D-25D345FD2DA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ADBFD5-1433-49CF-89E2-38E81109C23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BF6877-3AEF-492B-854E-5DFD6D53635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FE9C46-4115-4BF7-B8C0-B1BE0117448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8450" y="473075"/>
            <a:ext cx="2038350" cy="5394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473075"/>
            <a:ext cx="5962650" cy="53943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B1875C-37B1-4630-9E6A-55438ABEEF7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050" y="1095375"/>
            <a:ext cx="4175125" cy="4314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0575" y="1095375"/>
            <a:ext cx="4175125" cy="4314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86538" y="-504825"/>
            <a:ext cx="2189162" cy="59150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8" y="-504825"/>
            <a:ext cx="6419850" cy="59150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050" y="1095375"/>
            <a:ext cx="4175125" cy="4314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0575" y="1095375"/>
            <a:ext cx="4175125" cy="4314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86538" y="-504825"/>
            <a:ext cx="2189162" cy="59150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8" y="-504825"/>
            <a:ext cx="6419850" cy="59150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050" y="1095375"/>
            <a:ext cx="4175125" cy="4314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0575" y="1095375"/>
            <a:ext cx="4175125" cy="4314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86538" y="-504825"/>
            <a:ext cx="2189162" cy="59150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8" y="-504825"/>
            <a:ext cx="6419850" cy="59150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0"/>
            <a:ext cx="2057400" cy="6126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019800" cy="61261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050" y="1095375"/>
            <a:ext cx="4359275" cy="4619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84725" y="1095375"/>
            <a:ext cx="4359275" cy="4619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16825" y="0"/>
            <a:ext cx="2446338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3050" y="0"/>
            <a:ext cx="7191375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050" y="1095375"/>
            <a:ext cx="4359275" cy="4619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84725" y="1095375"/>
            <a:ext cx="4359275" cy="4619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16825" y="0"/>
            <a:ext cx="2446338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3050" y="0"/>
            <a:ext cx="7191375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050" y="1095375"/>
            <a:ext cx="4197350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2800" y="1095375"/>
            <a:ext cx="4197350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16825" y="0"/>
            <a:ext cx="2446338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3050" y="0"/>
            <a:ext cx="7191375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050" y="1095375"/>
            <a:ext cx="4244975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0425" y="1095375"/>
            <a:ext cx="4244975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16825" y="0"/>
            <a:ext cx="2446338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3050" y="0"/>
            <a:ext cx="7191375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050" y="1095375"/>
            <a:ext cx="4244975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0425" y="1095375"/>
            <a:ext cx="4244975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54813" y="0"/>
            <a:ext cx="2160587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3050" y="0"/>
            <a:ext cx="6329363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050" y="1095375"/>
            <a:ext cx="4244975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0425" y="1095375"/>
            <a:ext cx="4244975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54813" y="0"/>
            <a:ext cx="2160587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3050" y="0"/>
            <a:ext cx="6329363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050" y="1095375"/>
            <a:ext cx="4244975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0425" y="1095375"/>
            <a:ext cx="4244975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54813" y="0"/>
            <a:ext cx="2160587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3050" y="0"/>
            <a:ext cx="6329363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10.jpeg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Relationship Id="rId14" Type="http://schemas.openxmlformats.org/officeDocument/2006/relationships/image" Target="../media/image2.png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image" Target="../media/image11.jpeg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6" Type="http://schemas.openxmlformats.org/officeDocument/2006/relationships/image" Target="../media/image12.png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Relationship Id="rId14" Type="http://schemas.openxmlformats.org/officeDocument/2006/relationships/image" Target="../media/image3.pn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image" Target="../media/image11.jpeg"/><Relationship Id="rId18" Type="http://schemas.openxmlformats.org/officeDocument/2006/relationships/image" Target="../media/image14.jpeg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17" Type="http://schemas.openxmlformats.org/officeDocument/2006/relationships/hyperlink" Target="Resources/ch33_sectn02_quiz.qtb" TargetMode="External"/><Relationship Id="rId2" Type="http://schemas.openxmlformats.org/officeDocument/2006/relationships/slideLayout" Target="../slideLayouts/slideLayout134.xml"/><Relationship Id="rId16" Type="http://schemas.openxmlformats.org/officeDocument/2006/relationships/image" Target="../media/image13.png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42.xml"/><Relationship Id="rId19" Type="http://schemas.openxmlformats.org/officeDocument/2006/relationships/image" Target="../media/image12.png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Relationship Id="rId14" Type="http://schemas.openxmlformats.org/officeDocument/2006/relationships/image" Target="../media/image3.png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13" Type="http://schemas.openxmlformats.org/officeDocument/2006/relationships/image" Target="../media/image11.jpeg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6" Type="http://schemas.openxmlformats.org/officeDocument/2006/relationships/image" Target="../media/image12.png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Relationship Id="rId14" Type="http://schemas.openxmlformats.org/officeDocument/2006/relationships/image" Target="../media/image3.png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13" Type="http://schemas.openxmlformats.org/officeDocument/2006/relationships/image" Target="../media/image11.jpeg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6.xml"/><Relationship Id="rId16" Type="http://schemas.openxmlformats.org/officeDocument/2006/relationships/image" Target="../media/image12.png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slideLayout" Target="../slideLayouts/slideLayout165.xml"/><Relationship Id="rId5" Type="http://schemas.openxmlformats.org/officeDocument/2006/relationships/slideLayout" Target="../slideLayouts/slideLayout159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4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35.xml"/><Relationship Id="rId16" Type="http://schemas.openxmlformats.org/officeDocument/2006/relationships/image" Target="../media/image6.png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2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image" Target="../media/image2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Relationship Id="rId14" Type="http://schemas.openxmlformats.org/officeDocument/2006/relationships/image" Target="../media/image2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17" Type="http://schemas.openxmlformats.org/officeDocument/2006/relationships/image" Target="../media/image7.png"/><Relationship Id="rId2" Type="http://schemas.openxmlformats.org/officeDocument/2006/relationships/slideLayout" Target="../slideLayouts/slideLayout68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Relationship Id="rId14" Type="http://schemas.openxmlformats.org/officeDocument/2006/relationships/image" Target="../media/image2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Relationship Id="rId14" Type="http://schemas.openxmlformats.org/officeDocument/2006/relationships/image" Target="../media/image2.pn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7538" name="Picture 2" descr="outine cop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-1588"/>
            <a:ext cx="9144000" cy="6858001"/>
          </a:xfrm>
          <a:prstGeom prst="rect">
            <a:avLst/>
          </a:prstGeom>
          <a:noFill/>
        </p:spPr>
      </p:pic>
      <p:pic>
        <p:nvPicPr>
          <p:cNvPr id="1217539" name="Picture 3" descr="red button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121754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785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121754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59088" y="65786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 b="0">
                <a:solidFill>
                  <a:schemeClr val="bg2"/>
                </a:solidFill>
                <a:effectLst/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121754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994400" y="61880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1217544" name="Rectangle 8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100000"/>
              </a:spcBef>
              <a:spcAft>
                <a:spcPct val="75000"/>
              </a:spcAft>
              <a:tabLst>
                <a:tab pos="1828800" algn="l"/>
              </a:tabLst>
            </a:pPr>
            <a:endParaRPr lang="en-US" sz="3200">
              <a:solidFill>
                <a:srgbClr val="000080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1217545" name="Rectangle 9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 b="0">
              <a:effectLst/>
              <a:ea typeface="ＭＳ Ｐゴシック" pitchFamily="1" charset="-128"/>
            </a:endParaRPr>
          </a:p>
        </p:txBody>
      </p:sp>
      <p:sp>
        <p:nvSpPr>
          <p:cNvPr id="1217546" name="Text Box 10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 b="0">
              <a:solidFill>
                <a:schemeClr val="tx1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1217547" name="Text Box 11"/>
          <p:cNvSpPr txBox="1">
            <a:spLocks noChangeArrowheads="1"/>
          </p:cNvSpPr>
          <p:nvPr/>
        </p:nvSpPr>
        <p:spPr bwMode="auto">
          <a:xfrm>
            <a:off x="8210550" y="6448425"/>
            <a:ext cx="923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effectLst/>
              </a:rPr>
              <a:t>End Show</a:t>
            </a:r>
          </a:p>
        </p:txBody>
      </p:sp>
      <p:sp>
        <p:nvSpPr>
          <p:cNvPr id="1217548" name="Rectangle 12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17552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1638300" y="0"/>
            <a:ext cx="6551613" cy="126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pic>
        <p:nvPicPr>
          <p:cNvPr id="1217553" name="Picture 17" descr="logo_ph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1217554" name="Rectangle 18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>
                <a:effectLst/>
                <a:ea typeface="ＭＳ Ｐゴシック" pitchFamily="1" charset="-128"/>
              </a:rPr>
              <a:t>Slide </a:t>
            </a:r>
          </a:p>
          <a:p>
            <a:pPr algn="r"/>
            <a:fld id="{EA7382DF-B281-4F9D-A8DB-5C3377BE5E1C}" type="slidenum">
              <a:rPr lang="en-US" sz="1200">
                <a:effectLst/>
                <a:ea typeface="ＭＳ Ｐゴシック" pitchFamily="1" charset="-128"/>
              </a:rPr>
              <a:pPr algn="r"/>
              <a:t>‹#›</a:t>
            </a:fld>
            <a:r>
              <a:rPr lang="en-US" sz="1200">
                <a:effectLst/>
                <a:ea typeface="ＭＳ Ｐゴシック" pitchFamily="1" charset="-128"/>
              </a:rPr>
              <a:t> of 19</a:t>
            </a:r>
            <a:endParaRPr lang="en-US" sz="1400">
              <a:effectLst/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100000"/>
        </a:spcBef>
        <a:spcAft>
          <a:spcPct val="75000"/>
        </a:spcAft>
        <a:tabLst>
          <a:tab pos="1828800" algn="l"/>
        </a:tabLst>
        <a:defRPr sz="3200" b="1">
          <a:solidFill>
            <a:srgbClr val="000080"/>
          </a:solidFill>
          <a:latin typeface="+mn-lt"/>
          <a:ea typeface="+mn-ea"/>
          <a:cs typeface="+mn-cs"/>
        </a:defRPr>
      </a:lvl1pPr>
      <a:lvl2pPr marL="1206500" algn="l" rtl="0" fontAlgn="base">
        <a:spcBef>
          <a:spcPct val="100000"/>
        </a:spcBef>
        <a:spcAft>
          <a:spcPct val="25000"/>
        </a:spcAft>
        <a:tabLst>
          <a:tab pos="1828800" algn="l"/>
        </a:tabLst>
        <a:defRPr sz="2800" b="1">
          <a:solidFill>
            <a:srgbClr val="006400"/>
          </a:solidFill>
          <a:latin typeface="+mn-lt"/>
          <a:ea typeface="+mn-ea"/>
        </a:defRPr>
      </a:lvl2pPr>
      <a:lvl3pPr marL="1557338" indent="-236538" algn="l" rtl="0" fontAlgn="base">
        <a:spcBef>
          <a:spcPct val="0"/>
        </a:spcBef>
        <a:spcAft>
          <a:spcPct val="25000"/>
        </a:spcAft>
        <a:buSzPct val="125000"/>
        <a:buChar char="•"/>
        <a:tabLst>
          <a:tab pos="1828800" algn="l"/>
        </a:tabLst>
        <a:defRPr sz="2800">
          <a:solidFill>
            <a:schemeClr val="tx1"/>
          </a:solidFill>
          <a:latin typeface="+mn-lt"/>
          <a:ea typeface="+mn-ea"/>
        </a:defRPr>
      </a:lvl3pPr>
      <a:lvl4pPr marL="1671638" algn="l" rtl="0" fontAlgn="base">
        <a:spcBef>
          <a:spcPct val="0"/>
        </a:spcBef>
        <a:spcAft>
          <a:spcPct val="25000"/>
        </a:spcAft>
        <a:tabLst>
          <a:tab pos="1828800" algn="l"/>
        </a:tabLst>
        <a:defRPr sz="2800">
          <a:solidFill>
            <a:schemeClr val="tx1"/>
          </a:solidFill>
          <a:latin typeface="+mn-lt"/>
          <a:ea typeface="+mn-ea"/>
        </a:defRPr>
      </a:lvl4pPr>
      <a:lvl5pPr marL="24653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5pPr>
      <a:lvl6pPr marL="29225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6pPr>
      <a:lvl7pPr marL="33797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7pPr>
      <a:lvl8pPr marL="38369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8pPr>
      <a:lvl9pPr marL="42941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8099" name="Picture 19" descr="movie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58083" name="Picture 3" descr="red button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55808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113213" y="0"/>
            <a:ext cx="4076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58085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095375"/>
            <a:ext cx="8642350" cy="484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58086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785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55808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59088" y="65786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 b="0">
                <a:solidFill>
                  <a:schemeClr val="bg2"/>
                </a:solidFill>
                <a:effectLst/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5808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994400" y="61880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558089" name="Rectangle 9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50000"/>
              </a:spcAft>
            </a:pPr>
            <a:endParaRPr lang="en-US" sz="3200">
              <a:solidFill>
                <a:srgbClr val="000080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558090" name="Rectangle 10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 b="0">
              <a:effectLst/>
              <a:ea typeface="ＭＳ Ｐゴシック" pitchFamily="1" charset="-128"/>
            </a:endParaRPr>
          </a:p>
        </p:txBody>
      </p:sp>
      <p:sp>
        <p:nvSpPr>
          <p:cNvPr id="558091" name="Text Box 11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 b="0">
              <a:solidFill>
                <a:schemeClr val="tx1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558093" name="Text Box 13"/>
          <p:cNvSpPr txBox="1">
            <a:spLocks noChangeArrowheads="1"/>
          </p:cNvSpPr>
          <p:nvPr/>
        </p:nvSpPr>
        <p:spPr bwMode="auto">
          <a:xfrm>
            <a:off x="8210550" y="6448425"/>
            <a:ext cx="923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effectLst/>
              </a:rPr>
              <a:t>End Show</a:t>
            </a:r>
          </a:p>
        </p:txBody>
      </p:sp>
      <p:sp>
        <p:nvSpPr>
          <p:cNvPr id="558094" name="Rectangle 14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58095" name="Rectangle 15"/>
          <p:cNvSpPr>
            <a:spLocks noChangeArrowheads="1"/>
          </p:cNvSpPr>
          <p:nvPr/>
        </p:nvSpPr>
        <p:spPr bwMode="auto">
          <a:xfrm>
            <a:off x="1776413" y="0"/>
            <a:ext cx="4006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FF0000"/>
                </a:solidFill>
                <a:effectLst/>
              </a:rPr>
              <a:t>33-2 Controlling Body Temperature</a:t>
            </a:r>
          </a:p>
        </p:txBody>
      </p:sp>
      <p:pic>
        <p:nvPicPr>
          <p:cNvPr id="558096" name="Picture 16" descr="arrow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836988" y="101600"/>
            <a:ext cx="317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8097" name="Picture 17" descr="logo_ph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558101" name="Rectangle 21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>
                <a:effectLst/>
                <a:ea typeface="ＭＳ Ｐゴシック" pitchFamily="1" charset="-128"/>
              </a:rPr>
              <a:t>Slide </a:t>
            </a:r>
          </a:p>
          <a:p>
            <a:pPr algn="r"/>
            <a:fld id="{01A220A4-9DD8-43CF-B752-3CCD32D68500}" type="slidenum">
              <a:rPr lang="en-US" sz="1200">
                <a:effectLst/>
                <a:ea typeface="ＭＳ Ｐゴシック" pitchFamily="1" charset="-128"/>
              </a:rPr>
              <a:pPr algn="r"/>
              <a:t>‹#›</a:t>
            </a:fld>
            <a:r>
              <a:rPr lang="en-US" sz="1200">
                <a:effectLst/>
                <a:ea typeface="ＭＳ Ｐゴシック" pitchFamily="1" charset="-128"/>
              </a:rPr>
              <a:t> of 19</a:t>
            </a:r>
            <a:endParaRPr lang="en-US" sz="1400">
              <a:effectLst/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0"/>
        </a:spcBef>
        <a:spcAft>
          <a:spcPct val="50000"/>
        </a:spcAft>
        <a:defRPr sz="3200" b="1">
          <a:solidFill>
            <a:srgbClr val="000080"/>
          </a:solidFill>
          <a:latin typeface="+mn-lt"/>
          <a:ea typeface="+mn-ea"/>
          <a:cs typeface="+mn-cs"/>
        </a:defRPr>
      </a:lvl1pPr>
      <a:lvl2pPr marL="114300" algn="l" rtl="0" fontAlgn="base">
        <a:lnSpc>
          <a:spcPct val="85000"/>
        </a:lnSpc>
        <a:spcBef>
          <a:spcPct val="0"/>
        </a:spcBef>
        <a:spcAft>
          <a:spcPct val="50000"/>
        </a:spcAft>
        <a:defRPr sz="2800" b="1">
          <a:solidFill>
            <a:srgbClr val="006400"/>
          </a:solidFill>
          <a:latin typeface="+mn-lt"/>
          <a:ea typeface="+mn-ea"/>
        </a:defRPr>
      </a:lvl2pPr>
      <a:lvl3pPr marL="400050" algn="l" rtl="0" fontAlgn="base">
        <a:spcBef>
          <a:spcPct val="35000"/>
        </a:spcBef>
        <a:spcAft>
          <a:spcPct val="25000"/>
        </a:spcAft>
        <a:buFont typeface="Arial" charset="0"/>
        <a:defRPr sz="2800">
          <a:solidFill>
            <a:schemeClr val="tx1"/>
          </a:solidFill>
          <a:latin typeface="+mn-lt"/>
          <a:ea typeface="+mn-ea"/>
        </a:defRPr>
      </a:lvl3pPr>
      <a:lvl4pPr marL="914400" indent="-231775" algn="l" rtl="0" fontAlgn="base">
        <a:spcBef>
          <a:spcPct val="35000"/>
        </a:spcBef>
        <a:spcAft>
          <a:spcPct val="25000"/>
        </a:spcAft>
        <a:buSzPct val="125000"/>
        <a:buChar char="•"/>
        <a:defRPr sz="2800">
          <a:solidFill>
            <a:schemeClr val="tx1"/>
          </a:solidFill>
          <a:latin typeface="+mn-lt"/>
          <a:ea typeface="+mn-ea"/>
        </a:defRPr>
      </a:lvl4pPr>
      <a:lvl5pPr marL="12525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5pPr>
      <a:lvl6pPr marL="17097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6pPr>
      <a:lvl7pPr marL="21669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7pPr>
      <a:lvl8pPr marL="26241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8pPr>
      <a:lvl9pPr marL="30813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7426" name="Picture 2" descr="bio section open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82100" cy="6883400"/>
          </a:xfrm>
          <a:prstGeom prst="rect">
            <a:avLst/>
          </a:prstGeom>
          <a:noFill/>
        </p:spPr>
      </p:pic>
      <p:sp>
        <p:nvSpPr>
          <p:cNvPr id="487427" name="Rectangle 3"/>
          <p:cNvSpPr>
            <a:spLocks noChangeArrowheads="1"/>
          </p:cNvSpPr>
          <p:nvPr/>
        </p:nvSpPr>
        <p:spPr bwMode="auto">
          <a:xfrm>
            <a:off x="-14288" y="20638"/>
            <a:ext cx="3840163" cy="19526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874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095375"/>
            <a:ext cx="8502650" cy="431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87430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487431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294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 b="0">
                <a:solidFill>
                  <a:schemeClr val="bg2"/>
                </a:solidFill>
                <a:effectLst/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8743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91325" y="61833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487433" name="Rectangle 9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85800" indent="-685800">
              <a:spcAft>
                <a:spcPct val="50000"/>
              </a:spcAft>
              <a:tabLst>
                <a:tab pos="1651000" algn="l"/>
              </a:tabLst>
            </a:pPr>
            <a:endParaRPr lang="en-US" sz="3200">
              <a:solidFill>
                <a:srgbClr val="000080"/>
              </a:solidFill>
              <a:effectLst/>
              <a:ea typeface="ＭＳ Ｐゴシック" pitchFamily="1" charset="-128"/>
            </a:endParaRPr>
          </a:p>
        </p:txBody>
      </p:sp>
      <p:pic>
        <p:nvPicPr>
          <p:cNvPr id="487434" name="Picture 10" descr="logo_ph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487435" name="Rectangle 11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 b="0">
              <a:effectLst/>
              <a:ea typeface="ＭＳ Ｐゴシック" pitchFamily="1" charset="-128"/>
            </a:endParaRPr>
          </a:p>
        </p:txBody>
      </p:sp>
      <p:sp>
        <p:nvSpPr>
          <p:cNvPr id="487436" name="Text Box 12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 b="0">
              <a:solidFill>
                <a:schemeClr val="tx1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487438" name="Rectangle 14"/>
          <p:cNvSpPr>
            <a:spLocks noChangeArrowheads="1"/>
          </p:cNvSpPr>
          <p:nvPr/>
        </p:nvSpPr>
        <p:spPr bwMode="auto">
          <a:xfrm>
            <a:off x="0" y="0"/>
            <a:ext cx="9158288" cy="333375"/>
          </a:xfrm>
          <a:prstGeom prst="rect">
            <a:avLst/>
          </a:prstGeom>
          <a:solidFill>
            <a:srgbClr val="2C2C94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1800" b="0">
              <a:solidFill>
                <a:schemeClr val="tx1"/>
              </a:solidFill>
              <a:effectLst/>
            </a:endParaRPr>
          </a:p>
        </p:txBody>
      </p:sp>
      <p:sp>
        <p:nvSpPr>
          <p:cNvPr id="487439" name="Rectangle 15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487440" name="Picture 16" descr="red button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487441" name="Text Box 17"/>
          <p:cNvSpPr txBox="1">
            <a:spLocks noChangeArrowheads="1"/>
          </p:cNvSpPr>
          <p:nvPr/>
        </p:nvSpPr>
        <p:spPr bwMode="auto">
          <a:xfrm>
            <a:off x="8210550" y="6448425"/>
            <a:ext cx="923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effectLst/>
              </a:rPr>
              <a:t>End Show</a:t>
            </a:r>
          </a:p>
        </p:txBody>
      </p:sp>
      <p:sp>
        <p:nvSpPr>
          <p:cNvPr id="487442" name="Rectangle 18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7996238" y="63087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487447" name="Picture 23" descr="sectionQUIZ_BAR copy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0"/>
            <a:ext cx="4900613" cy="771525"/>
          </a:xfrm>
          <a:prstGeom prst="rect">
            <a:avLst/>
          </a:prstGeom>
          <a:noFill/>
        </p:spPr>
      </p:pic>
      <p:sp>
        <p:nvSpPr>
          <p:cNvPr id="487454" name="Rectangle 30"/>
          <p:cNvSpPr>
            <a:spLocks noGrp="1" noChangeArrowheads="1"/>
          </p:cNvSpPr>
          <p:nvPr>
            <p:ph type="title"/>
          </p:nvPr>
        </p:nvSpPr>
        <p:spPr bwMode="auto">
          <a:xfrm>
            <a:off x="14288" y="-504825"/>
            <a:ext cx="1069975" cy="176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87456" name="Rectangle 32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>
                <a:effectLst/>
                <a:ea typeface="ＭＳ Ｐゴシック" pitchFamily="1" charset="-128"/>
              </a:rPr>
              <a:t>Slide </a:t>
            </a:r>
          </a:p>
          <a:p>
            <a:pPr algn="r"/>
            <a:fld id="{5708789D-9E52-4D44-A474-161A1B993F97}" type="slidenum">
              <a:rPr lang="en-US" sz="1200">
                <a:effectLst/>
                <a:ea typeface="ＭＳ Ｐゴシック" pitchFamily="1" charset="-128"/>
              </a:rPr>
              <a:pPr algn="r"/>
              <a:t>‹#›</a:t>
            </a:fld>
            <a:r>
              <a:rPr lang="en-US" sz="1200">
                <a:effectLst/>
                <a:ea typeface="ＭＳ Ｐゴシック" pitchFamily="1" charset="-128"/>
              </a:rPr>
              <a:t> of 19</a:t>
            </a:r>
            <a:endParaRPr lang="en-US" sz="1400">
              <a:effectLst/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8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06" r:id="rId9"/>
    <p:sldLayoutId id="2147483807" r:id="rId10"/>
    <p:sldLayoutId id="2147483808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2pPr>
      <a:lvl3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3pPr>
      <a:lvl4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4pPr>
      <a:lvl5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5pPr>
      <a:lvl6pPr marL="4572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6pPr>
      <a:lvl7pPr marL="9144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7pPr>
      <a:lvl8pPr marL="13716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8pPr>
      <a:lvl9pPr marL="18288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9pPr>
    </p:titleStyle>
    <p:bodyStyle>
      <a:lvl1pPr marL="685800" indent="-685800" algn="l" rtl="0" fontAlgn="base">
        <a:spcBef>
          <a:spcPct val="0"/>
        </a:spcBef>
        <a:spcAft>
          <a:spcPct val="50000"/>
        </a:spcAft>
        <a:tabLst>
          <a:tab pos="1651000" algn="l"/>
        </a:tabLst>
        <a:defRPr sz="3200" b="1">
          <a:solidFill>
            <a:srgbClr val="000080"/>
          </a:solidFill>
          <a:latin typeface="+mn-lt"/>
          <a:ea typeface="+mn-ea"/>
          <a:cs typeface="+mn-cs"/>
        </a:defRPr>
      </a:lvl1pPr>
      <a:lvl2pPr marL="804863" indent="-4763" algn="l" rtl="0" fontAlgn="base">
        <a:spcBef>
          <a:spcPct val="0"/>
        </a:spcBef>
        <a:spcAft>
          <a:spcPct val="50000"/>
        </a:spcAft>
        <a:tabLst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2pPr>
      <a:lvl3pPr marL="919163" indent="1588" algn="l" rtl="0" fontAlgn="base">
        <a:spcBef>
          <a:spcPct val="0"/>
        </a:spcBef>
        <a:spcAft>
          <a:spcPct val="50000"/>
        </a:spcAft>
        <a:buAutoNum type="alphaLcPeriod"/>
        <a:tabLst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3pPr>
      <a:lvl4pPr marL="2346325" indent="-457200" algn="l" rtl="0" fontAlgn="base">
        <a:spcBef>
          <a:spcPct val="0"/>
        </a:spcBef>
        <a:spcAft>
          <a:spcPct val="50000"/>
        </a:spcAft>
        <a:tabLst>
          <a:tab pos="1651000" algn="l"/>
        </a:tabLst>
        <a:defRPr sz="2400">
          <a:solidFill>
            <a:schemeClr val="tx1"/>
          </a:solidFill>
          <a:latin typeface="+mn-lt"/>
          <a:ea typeface="+mn-ea"/>
        </a:defRPr>
      </a:lvl4pPr>
      <a:lvl5pPr marL="3405188" indent="-609600" algn="l" rtl="0" fontAlgn="base">
        <a:spcBef>
          <a:spcPct val="20000"/>
        </a:spcBef>
        <a:spcAft>
          <a:spcPct val="0"/>
        </a:spcAft>
        <a:tabLst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5pPr>
      <a:lvl6pPr marL="3862388" indent="-609600" algn="l" rtl="0" fontAlgn="base">
        <a:spcBef>
          <a:spcPct val="20000"/>
        </a:spcBef>
        <a:spcAft>
          <a:spcPct val="0"/>
        </a:spcAft>
        <a:tabLst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6pPr>
      <a:lvl7pPr marL="4319588" indent="-609600" algn="l" rtl="0" fontAlgn="base">
        <a:spcBef>
          <a:spcPct val="20000"/>
        </a:spcBef>
        <a:spcAft>
          <a:spcPct val="0"/>
        </a:spcAft>
        <a:tabLst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7pPr>
      <a:lvl8pPr marL="4776788" indent="-609600" algn="l" rtl="0" fontAlgn="base">
        <a:spcBef>
          <a:spcPct val="20000"/>
        </a:spcBef>
        <a:spcAft>
          <a:spcPct val="0"/>
        </a:spcAft>
        <a:tabLst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8pPr>
      <a:lvl9pPr marL="5233988" indent="-609600" algn="l" rtl="0" fontAlgn="base">
        <a:spcBef>
          <a:spcPct val="20000"/>
        </a:spcBef>
        <a:spcAft>
          <a:spcPct val="0"/>
        </a:spcAft>
        <a:tabLst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7650" name="Group 2"/>
          <p:cNvGrpSpPr>
            <a:grpSpLocks/>
          </p:cNvGrpSpPr>
          <p:nvPr/>
        </p:nvGrpSpPr>
        <p:grpSpPr bwMode="auto">
          <a:xfrm>
            <a:off x="228600" y="228600"/>
            <a:ext cx="8686800" cy="5943600"/>
            <a:chOff x="144" y="144"/>
            <a:chExt cx="5472" cy="3744"/>
          </a:xfrm>
        </p:grpSpPr>
        <p:sp>
          <p:nvSpPr>
            <p:cNvPr id="667651" name="Rectangle 3"/>
            <p:cNvSpPr>
              <a:spLocks noChangeArrowheads="1"/>
            </p:cNvSpPr>
            <p:nvPr/>
          </p:nvSpPr>
          <p:spPr bwMode="auto">
            <a:xfrm>
              <a:off x="144" y="144"/>
              <a:ext cx="5472" cy="3744"/>
            </a:xfrm>
            <a:prstGeom prst="rect">
              <a:avLst/>
            </a:prstGeom>
            <a:solidFill>
              <a:schemeClr val="bg1"/>
            </a:solidFill>
            <a:ln w="44450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 b="0">
                <a:solidFill>
                  <a:schemeClr val="tx1"/>
                </a:solidFill>
                <a:effectLst/>
                <a:latin typeface="Times New Roman" pitchFamily="1" charset="0"/>
                <a:ea typeface="ＭＳ Ｐゴシック" pitchFamily="1" charset="-128"/>
              </a:endParaRPr>
            </a:p>
          </p:txBody>
        </p:sp>
        <p:sp>
          <p:nvSpPr>
            <p:cNvPr id="667652" name="Rectangle 4"/>
            <p:cNvSpPr>
              <a:spLocks noChangeArrowheads="1"/>
            </p:cNvSpPr>
            <p:nvPr/>
          </p:nvSpPr>
          <p:spPr bwMode="blackWhite">
            <a:xfrm>
              <a:off x="193" y="193"/>
              <a:ext cx="5373" cy="363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 b="0">
                <a:solidFill>
                  <a:schemeClr val="tx1"/>
                </a:solidFill>
                <a:effectLst/>
                <a:latin typeface="Times New Roman" pitchFamily="1" charset="0"/>
                <a:ea typeface="ＭＳ Ｐゴシック" pitchFamily="1" charset="-128"/>
              </a:endParaRPr>
            </a:p>
          </p:txBody>
        </p:sp>
        <p:sp>
          <p:nvSpPr>
            <p:cNvPr id="667653" name="Line 5"/>
            <p:cNvSpPr>
              <a:spLocks noChangeShapeType="1"/>
            </p:cNvSpPr>
            <p:nvPr/>
          </p:nvSpPr>
          <p:spPr bwMode="auto">
            <a:xfrm>
              <a:off x="336" y="1092"/>
              <a:ext cx="5136" cy="0"/>
            </a:xfrm>
            <a:prstGeom prst="line">
              <a:avLst/>
            </a:prstGeom>
            <a:noFill/>
            <a:ln w="127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6765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473075"/>
            <a:ext cx="8153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6765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828800"/>
            <a:ext cx="81534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67656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248400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 b="0">
                <a:solidFill>
                  <a:schemeClr val="tx1"/>
                </a:solidFill>
                <a:effectLst/>
                <a:ea typeface="ＭＳ Ｐゴシック" pitchFamily="1" charset="-128"/>
              </a:defRPr>
            </a:lvl1pPr>
          </a:lstStyle>
          <a:p>
            <a:endParaRPr lang="en-US"/>
          </a:p>
        </p:txBody>
      </p:sp>
      <p:sp>
        <p:nvSpPr>
          <p:cNvPr id="667657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385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 b="0">
                <a:solidFill>
                  <a:schemeClr val="tx1"/>
                </a:solidFill>
                <a:effectLst/>
                <a:ea typeface="ＭＳ Ｐゴシック" pitchFamily="1" charset="-128"/>
              </a:defRPr>
            </a:lvl1pPr>
          </a:lstStyle>
          <a:p>
            <a:endParaRPr lang="en-US"/>
          </a:p>
        </p:txBody>
      </p:sp>
      <p:sp>
        <p:nvSpPr>
          <p:cNvPr id="667658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 b="0">
                <a:solidFill>
                  <a:schemeClr val="tx1"/>
                </a:solidFill>
                <a:effectLst/>
                <a:ea typeface="ＭＳ Ｐゴシック" pitchFamily="1" charset="-128"/>
              </a:defRPr>
            </a:lvl1pPr>
          </a:lstStyle>
          <a:p>
            <a:fld id="{B4765ED0-93FE-4C31-9780-A172AF7E6C46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9" r:id="rId1"/>
    <p:sldLayoutId id="2147483809" r:id="rId2"/>
    <p:sldLayoutId id="2147483810" r:id="rId3"/>
    <p:sldLayoutId id="2147483811" r:id="rId4"/>
    <p:sldLayoutId id="2147483812" r:id="rId5"/>
    <p:sldLayoutId id="2147483813" r:id="rId6"/>
    <p:sldLayoutId id="2147483814" r:id="rId7"/>
    <p:sldLayoutId id="2147483815" r:id="rId8"/>
    <p:sldLayoutId id="2147483816" r:id="rId9"/>
    <p:sldLayoutId id="2147483817" r:id="rId10"/>
    <p:sldLayoutId id="2147483818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" charset="0"/>
        </a:defRPr>
      </a:lvl2pPr>
      <a:lvl3pPr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" charset="0"/>
        </a:defRPr>
      </a:lvl3pPr>
      <a:lvl4pPr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" charset="0"/>
        </a:defRPr>
      </a:lvl4pPr>
      <a:lvl5pPr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" charset="0"/>
        </a:defRPr>
      </a:lvl5pPr>
      <a:lvl6pPr marL="4572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" charset="0"/>
        </a:defRPr>
      </a:lvl6pPr>
      <a:lvl7pPr marL="9144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" charset="0"/>
        </a:defRPr>
      </a:lvl7pPr>
      <a:lvl8pPr marL="13716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" charset="0"/>
        </a:defRPr>
      </a:lvl8pPr>
      <a:lvl9pPr marL="18288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1" charset="2"/>
        <a:buChar char="n"/>
        <a:defRPr sz="3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1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1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1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1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1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1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1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2114" name="Picture 2" descr="bio section open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82100" cy="6883400"/>
          </a:xfrm>
          <a:prstGeom prst="rect">
            <a:avLst/>
          </a:prstGeom>
          <a:noFill/>
        </p:spPr>
      </p:pic>
      <p:sp>
        <p:nvSpPr>
          <p:cNvPr id="1242115" name="Rectangle 3"/>
          <p:cNvSpPr>
            <a:spLocks noChangeArrowheads="1"/>
          </p:cNvSpPr>
          <p:nvPr/>
        </p:nvSpPr>
        <p:spPr bwMode="auto">
          <a:xfrm>
            <a:off x="11113" y="20638"/>
            <a:ext cx="3840162" cy="19526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4211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095375"/>
            <a:ext cx="8502650" cy="431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24211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124211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294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 b="0">
                <a:solidFill>
                  <a:schemeClr val="bg2"/>
                </a:solidFill>
                <a:effectLst/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124211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91325" y="61833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1242120" name="Rectangle 8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50000"/>
              </a:spcAft>
            </a:pPr>
            <a:endParaRPr lang="en-US" sz="3200">
              <a:solidFill>
                <a:srgbClr val="000080"/>
              </a:solidFill>
              <a:effectLst/>
              <a:ea typeface="ＭＳ Ｐゴシック" pitchFamily="1" charset="-128"/>
            </a:endParaRPr>
          </a:p>
        </p:txBody>
      </p:sp>
      <p:pic>
        <p:nvPicPr>
          <p:cNvPr id="1242121" name="Picture 9" descr="logo_ph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1242122" name="Rectangle 10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 b="0">
              <a:effectLst/>
              <a:ea typeface="ＭＳ Ｐゴシック" pitchFamily="1" charset="-128"/>
            </a:endParaRPr>
          </a:p>
        </p:txBody>
      </p:sp>
      <p:sp>
        <p:nvSpPr>
          <p:cNvPr id="1242123" name="Text Box 11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 b="0">
              <a:solidFill>
                <a:schemeClr val="tx1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1242124" name="Rectangle 12"/>
          <p:cNvSpPr>
            <a:spLocks noChangeArrowheads="1"/>
          </p:cNvSpPr>
          <p:nvPr/>
        </p:nvSpPr>
        <p:spPr bwMode="auto">
          <a:xfrm>
            <a:off x="0" y="0"/>
            <a:ext cx="9158288" cy="333375"/>
          </a:xfrm>
          <a:prstGeom prst="rect">
            <a:avLst/>
          </a:prstGeom>
          <a:solidFill>
            <a:srgbClr val="2C2C94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1800" b="0">
              <a:solidFill>
                <a:schemeClr val="tx1"/>
              </a:solidFill>
              <a:effectLst/>
            </a:endParaRPr>
          </a:p>
        </p:txBody>
      </p:sp>
      <p:sp>
        <p:nvSpPr>
          <p:cNvPr id="1242125" name="Rectangle 13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242126" name="Picture 14" descr="red button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1242127" name="Text Box 15"/>
          <p:cNvSpPr txBox="1">
            <a:spLocks noChangeArrowheads="1"/>
          </p:cNvSpPr>
          <p:nvPr/>
        </p:nvSpPr>
        <p:spPr bwMode="auto">
          <a:xfrm>
            <a:off x="8210550" y="6448425"/>
            <a:ext cx="923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effectLst/>
              </a:rPr>
              <a:t>End Show</a:t>
            </a:r>
          </a:p>
        </p:txBody>
      </p:sp>
      <p:sp>
        <p:nvSpPr>
          <p:cNvPr id="1242128" name="Rectangle 16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7996238" y="63087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242129" name="Picture 17" descr="section quizr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028700" y="2919413"/>
            <a:ext cx="2757488" cy="596900"/>
          </a:xfrm>
          <a:prstGeom prst="rect">
            <a:avLst/>
          </a:prstGeom>
          <a:noFill/>
        </p:spPr>
      </p:pic>
      <p:pic>
        <p:nvPicPr>
          <p:cNvPr id="1242130" name="Picture 18" descr="QT_icon">
            <a:hlinkClick r:id="rId17" action="ppaction://hlinkfile"/>
          </p:cNvPr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5446713" y="2730500"/>
            <a:ext cx="2211387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42131" name="Text Box 19"/>
          <p:cNvSpPr txBox="1">
            <a:spLocks noChangeArrowheads="1"/>
          </p:cNvSpPr>
          <p:nvPr/>
        </p:nvSpPr>
        <p:spPr bwMode="auto">
          <a:xfrm>
            <a:off x="4016375" y="2659063"/>
            <a:ext cx="9366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 i="1">
                <a:solidFill>
                  <a:schemeClr val="tx1"/>
                </a:solidFill>
                <a:effectLst/>
              </a:rPr>
              <a:t>- or -</a:t>
            </a:r>
          </a:p>
        </p:txBody>
      </p:sp>
      <p:pic>
        <p:nvPicPr>
          <p:cNvPr id="1242132" name="Picture 20" descr="sectionQUIZ_BAR copy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0" y="0"/>
            <a:ext cx="4900613" cy="771525"/>
          </a:xfrm>
          <a:prstGeom prst="rect">
            <a:avLst/>
          </a:prstGeom>
          <a:noFill/>
        </p:spPr>
      </p:pic>
      <p:sp>
        <p:nvSpPr>
          <p:cNvPr id="1242133" name="Text Box 21"/>
          <p:cNvSpPr txBox="1">
            <a:spLocks noChangeArrowheads="1"/>
          </p:cNvSpPr>
          <p:nvPr/>
        </p:nvSpPr>
        <p:spPr bwMode="auto">
          <a:xfrm>
            <a:off x="1152525" y="2276475"/>
            <a:ext cx="23145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>
                <a:solidFill>
                  <a:schemeClr val="tx1"/>
                </a:solidFill>
                <a:effectLst/>
              </a:rPr>
              <a:t>Continue to:</a:t>
            </a:r>
          </a:p>
        </p:txBody>
      </p:sp>
      <p:sp>
        <p:nvSpPr>
          <p:cNvPr id="1242134" name="Text Box 22"/>
          <p:cNvSpPr txBox="1">
            <a:spLocks noChangeArrowheads="1"/>
          </p:cNvSpPr>
          <p:nvPr/>
        </p:nvSpPr>
        <p:spPr bwMode="auto">
          <a:xfrm>
            <a:off x="5286375" y="2273300"/>
            <a:ext cx="25923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>
                <a:solidFill>
                  <a:schemeClr val="tx1"/>
                </a:solidFill>
                <a:effectLst/>
              </a:rPr>
              <a:t>Click to Launch:</a:t>
            </a:r>
          </a:p>
        </p:txBody>
      </p:sp>
      <p:sp>
        <p:nvSpPr>
          <p:cNvPr id="1242135" name="Rectangle 23"/>
          <p:cNvSpPr>
            <a:spLocks noGrp="1" noChangeArrowheads="1"/>
          </p:cNvSpPr>
          <p:nvPr>
            <p:ph type="title"/>
          </p:nvPr>
        </p:nvSpPr>
        <p:spPr bwMode="auto">
          <a:xfrm>
            <a:off x="14288" y="-504825"/>
            <a:ext cx="1069975" cy="176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242136" name="Rectangle 24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>
                <a:effectLst/>
                <a:ea typeface="ＭＳ Ｐゴシック" pitchFamily="1" charset="-128"/>
              </a:rPr>
              <a:t>Slide </a:t>
            </a:r>
          </a:p>
          <a:p>
            <a:pPr algn="r"/>
            <a:fld id="{1498BE46-DE6A-44AC-B1E8-39E3B19E7957}" type="slidenum">
              <a:rPr lang="en-US" sz="1200">
                <a:effectLst/>
                <a:ea typeface="ＭＳ Ｐゴシック" pitchFamily="1" charset="-128"/>
              </a:rPr>
              <a:pPr algn="r"/>
              <a:t>‹#›</a:t>
            </a:fld>
            <a:r>
              <a:rPr lang="en-US" sz="1200">
                <a:effectLst/>
                <a:ea typeface="ＭＳ Ｐゴシック" pitchFamily="1" charset="-128"/>
              </a:rPr>
              <a:t> of 19</a:t>
            </a:r>
            <a:endParaRPr lang="en-US" sz="1400">
              <a:effectLst/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9" r:id="rId1"/>
    <p:sldLayoutId id="2147483820" r:id="rId2"/>
    <p:sldLayoutId id="2147483821" r:id="rId3"/>
    <p:sldLayoutId id="2147483822" r:id="rId4"/>
    <p:sldLayoutId id="2147483823" r:id="rId5"/>
    <p:sldLayoutId id="2147483824" r:id="rId6"/>
    <p:sldLayoutId id="2147483825" r:id="rId7"/>
    <p:sldLayoutId id="2147483826" r:id="rId8"/>
    <p:sldLayoutId id="2147483827" r:id="rId9"/>
    <p:sldLayoutId id="2147483828" r:id="rId10"/>
    <p:sldLayoutId id="2147483829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2pPr>
      <a:lvl3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3pPr>
      <a:lvl4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4pPr>
      <a:lvl5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5pPr>
      <a:lvl6pPr marL="4572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6pPr>
      <a:lvl7pPr marL="9144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7pPr>
      <a:lvl8pPr marL="13716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8pPr>
      <a:lvl9pPr marL="18288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0"/>
        </a:spcBef>
        <a:spcAft>
          <a:spcPct val="50000"/>
        </a:spcAft>
        <a:defRPr sz="3200" b="1">
          <a:solidFill>
            <a:srgbClr val="000080"/>
          </a:solidFill>
          <a:latin typeface="+mn-lt"/>
          <a:ea typeface="+mn-ea"/>
          <a:cs typeface="+mn-cs"/>
        </a:defRPr>
      </a:lvl1pPr>
      <a:lvl2pPr marL="509588" algn="l" rtl="0" fontAlgn="base">
        <a:spcBef>
          <a:spcPct val="0"/>
        </a:spcBef>
        <a:spcAft>
          <a:spcPct val="50000"/>
        </a:spcAft>
        <a:defRPr sz="2800" b="1">
          <a:solidFill>
            <a:srgbClr val="006400"/>
          </a:solidFill>
          <a:latin typeface="+mn-lt"/>
          <a:ea typeface="+mn-ea"/>
        </a:defRPr>
      </a:lvl2pPr>
      <a:lvl3pPr marL="625475" algn="l" rtl="0" fontAlgn="base">
        <a:spcBef>
          <a:spcPct val="0"/>
        </a:spcBef>
        <a:spcAft>
          <a:spcPct val="50000"/>
        </a:spcAft>
        <a:defRPr sz="2800">
          <a:solidFill>
            <a:schemeClr val="tx1"/>
          </a:solidFill>
          <a:latin typeface="+mn-lt"/>
          <a:ea typeface="+mn-ea"/>
        </a:defRPr>
      </a:lvl3pPr>
      <a:lvl4pPr marL="1371600" indent="-457200" algn="l" rtl="0" fontAlgn="base">
        <a:spcBef>
          <a:spcPct val="0"/>
        </a:spcBef>
        <a:spcAft>
          <a:spcPct val="50000"/>
        </a:spcAft>
        <a:buAutoNum type="alphaLcPeriod"/>
        <a:defRPr sz="2400">
          <a:solidFill>
            <a:schemeClr val="tx1"/>
          </a:solidFill>
          <a:latin typeface="+mn-lt"/>
          <a:ea typeface="+mn-ea"/>
        </a:defRPr>
      </a:lvl4pPr>
      <a:lvl5pPr marL="3405188" indent="-609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  <a:ea typeface="+mn-ea"/>
        </a:defRPr>
      </a:lvl5pPr>
      <a:lvl6pPr marL="3862388" indent="-609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  <a:ea typeface="+mn-ea"/>
        </a:defRPr>
      </a:lvl6pPr>
      <a:lvl7pPr marL="4319588" indent="-609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  <a:ea typeface="+mn-ea"/>
        </a:defRPr>
      </a:lvl7pPr>
      <a:lvl8pPr marL="4776788" indent="-609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  <a:ea typeface="+mn-ea"/>
        </a:defRPr>
      </a:lvl8pPr>
      <a:lvl9pPr marL="5233988" indent="-609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5186" name="Picture 2" descr="bio section open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82100" cy="6883400"/>
          </a:xfrm>
          <a:prstGeom prst="rect">
            <a:avLst/>
          </a:prstGeom>
          <a:noFill/>
        </p:spPr>
      </p:pic>
      <p:sp>
        <p:nvSpPr>
          <p:cNvPr id="1245187" name="Rectangle 3"/>
          <p:cNvSpPr>
            <a:spLocks noChangeArrowheads="1"/>
          </p:cNvSpPr>
          <p:nvPr/>
        </p:nvSpPr>
        <p:spPr bwMode="auto">
          <a:xfrm>
            <a:off x="-14288" y="20638"/>
            <a:ext cx="3840163" cy="19526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4518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095375"/>
            <a:ext cx="8502650" cy="431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24518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124519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294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 b="0">
                <a:solidFill>
                  <a:schemeClr val="bg2"/>
                </a:solidFill>
                <a:effectLst/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124519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91325" y="61833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1245192" name="Rectangle 8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50000"/>
              </a:spcAft>
              <a:tabLst>
                <a:tab pos="808038" algn="l"/>
                <a:tab pos="1311275" algn="l"/>
                <a:tab pos="1651000" algn="l"/>
              </a:tabLst>
            </a:pPr>
            <a:endParaRPr lang="en-US" sz="3200">
              <a:solidFill>
                <a:srgbClr val="000080"/>
              </a:solidFill>
              <a:effectLst/>
              <a:ea typeface="ＭＳ Ｐゴシック" pitchFamily="1" charset="-128"/>
            </a:endParaRPr>
          </a:p>
        </p:txBody>
      </p:sp>
      <p:pic>
        <p:nvPicPr>
          <p:cNvPr id="1245193" name="Picture 9" descr="logo_ph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1245194" name="Rectangle 10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 b="0">
              <a:effectLst/>
              <a:ea typeface="ＭＳ Ｐゴシック" pitchFamily="1" charset="-128"/>
            </a:endParaRPr>
          </a:p>
        </p:txBody>
      </p:sp>
      <p:sp>
        <p:nvSpPr>
          <p:cNvPr id="1245195" name="Text Box 11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 b="0">
              <a:solidFill>
                <a:schemeClr val="tx1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1245196" name="Rectangle 12"/>
          <p:cNvSpPr>
            <a:spLocks noChangeArrowheads="1"/>
          </p:cNvSpPr>
          <p:nvPr/>
        </p:nvSpPr>
        <p:spPr bwMode="auto">
          <a:xfrm>
            <a:off x="0" y="0"/>
            <a:ext cx="9158288" cy="333375"/>
          </a:xfrm>
          <a:prstGeom prst="rect">
            <a:avLst/>
          </a:prstGeom>
          <a:solidFill>
            <a:srgbClr val="2C2C94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1800" b="0">
              <a:solidFill>
                <a:schemeClr val="tx1"/>
              </a:solidFill>
              <a:effectLst/>
            </a:endParaRPr>
          </a:p>
        </p:txBody>
      </p:sp>
      <p:sp>
        <p:nvSpPr>
          <p:cNvPr id="1245197" name="Rectangle 13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245198" name="Picture 14" descr="red button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1245199" name="Text Box 15"/>
          <p:cNvSpPr txBox="1">
            <a:spLocks noChangeArrowheads="1"/>
          </p:cNvSpPr>
          <p:nvPr/>
        </p:nvSpPr>
        <p:spPr bwMode="auto">
          <a:xfrm>
            <a:off x="8210550" y="6448425"/>
            <a:ext cx="923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effectLst/>
              </a:rPr>
              <a:t>End Show</a:t>
            </a:r>
          </a:p>
        </p:txBody>
      </p:sp>
      <p:sp>
        <p:nvSpPr>
          <p:cNvPr id="1245200" name="Rectangle 16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7996238" y="63087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245201" name="Picture 17" descr="sectionQUIZ_BAR copy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0"/>
            <a:ext cx="4900613" cy="771525"/>
          </a:xfrm>
          <a:prstGeom prst="rect">
            <a:avLst/>
          </a:prstGeom>
          <a:noFill/>
        </p:spPr>
      </p:pic>
      <p:sp>
        <p:nvSpPr>
          <p:cNvPr id="1245202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14288" y="-504825"/>
            <a:ext cx="1069975" cy="176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245203" name="Rectangle 19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>
                <a:effectLst/>
                <a:ea typeface="ＭＳ Ｐゴシック" pitchFamily="1" charset="-128"/>
              </a:rPr>
              <a:t>Slide </a:t>
            </a:r>
          </a:p>
          <a:p>
            <a:pPr algn="r"/>
            <a:fld id="{9B29C4D7-78EE-4996-B509-5DD797C6EBCA}" type="slidenum">
              <a:rPr lang="en-US" sz="1200">
                <a:effectLst/>
                <a:ea typeface="ＭＳ Ｐゴシック" pitchFamily="1" charset="-128"/>
              </a:rPr>
              <a:pPr algn="r"/>
              <a:t>‹#›</a:t>
            </a:fld>
            <a:r>
              <a:rPr lang="en-US" sz="1200">
                <a:effectLst/>
                <a:ea typeface="ＭＳ Ｐゴシック" pitchFamily="1" charset="-128"/>
              </a:rPr>
              <a:t> of 19</a:t>
            </a:r>
            <a:endParaRPr lang="en-US" sz="1400">
              <a:effectLst/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37" r:id="rId8"/>
    <p:sldLayoutId id="2147483838" r:id="rId9"/>
    <p:sldLayoutId id="2147483839" r:id="rId10"/>
    <p:sldLayoutId id="2147483840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2pPr>
      <a:lvl3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3pPr>
      <a:lvl4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4pPr>
      <a:lvl5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5pPr>
      <a:lvl6pPr marL="4572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6pPr>
      <a:lvl7pPr marL="9144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7pPr>
      <a:lvl8pPr marL="13716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8pPr>
      <a:lvl9pPr marL="18288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0"/>
        </a:spcBef>
        <a:spcAft>
          <a:spcPct val="50000"/>
        </a:spcAft>
        <a:tabLst>
          <a:tab pos="808038" algn="l"/>
          <a:tab pos="1311275" algn="l"/>
          <a:tab pos="1651000" algn="l"/>
        </a:tabLst>
        <a:defRPr sz="3200" b="1">
          <a:solidFill>
            <a:srgbClr val="000080"/>
          </a:solidFill>
          <a:latin typeface="+mn-lt"/>
          <a:ea typeface="+mn-ea"/>
          <a:cs typeface="+mn-cs"/>
        </a:defRPr>
      </a:lvl1pPr>
      <a:lvl2pPr marL="625475" indent="-7938" algn="l" rtl="0" fontAlgn="base">
        <a:spcBef>
          <a:spcPct val="0"/>
        </a:spcBef>
        <a:spcAft>
          <a:spcPct val="50000"/>
        </a:spcAft>
        <a:tabLst>
          <a:tab pos="808038" algn="l"/>
          <a:tab pos="1311275" algn="l"/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2pPr>
      <a:lvl3pPr marL="1195388" indent="-449263" algn="l" rtl="0" fontAlgn="base">
        <a:spcBef>
          <a:spcPct val="0"/>
        </a:spcBef>
        <a:spcAft>
          <a:spcPct val="50000"/>
        </a:spcAft>
        <a:buAutoNum type="alphaLcPeriod"/>
        <a:tabLst>
          <a:tab pos="808038" algn="l"/>
          <a:tab pos="1311275" algn="l"/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3pPr>
      <a:lvl4pPr marL="2765425" indent="-1454150" algn="l" rtl="0" fontAlgn="base">
        <a:spcBef>
          <a:spcPct val="0"/>
        </a:spcBef>
        <a:spcAft>
          <a:spcPct val="50000"/>
        </a:spcAft>
        <a:tabLst>
          <a:tab pos="808038" algn="l"/>
          <a:tab pos="1311275" algn="l"/>
          <a:tab pos="1651000" algn="l"/>
        </a:tabLst>
        <a:defRPr sz="2400">
          <a:solidFill>
            <a:schemeClr val="tx1"/>
          </a:solidFill>
          <a:latin typeface="+mn-lt"/>
          <a:ea typeface="+mn-ea"/>
        </a:defRPr>
      </a:lvl4pPr>
      <a:lvl5pPr marL="3489325" indent="-609600" algn="l" rtl="0" fontAlgn="base">
        <a:spcBef>
          <a:spcPct val="20000"/>
        </a:spcBef>
        <a:spcAft>
          <a:spcPct val="0"/>
        </a:spcAft>
        <a:tabLst>
          <a:tab pos="808038" algn="l"/>
          <a:tab pos="1311275" algn="l"/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5pPr>
      <a:lvl6pPr marL="3946525" indent="-609600" algn="l" rtl="0" fontAlgn="base">
        <a:spcBef>
          <a:spcPct val="20000"/>
        </a:spcBef>
        <a:spcAft>
          <a:spcPct val="0"/>
        </a:spcAft>
        <a:tabLst>
          <a:tab pos="808038" algn="l"/>
          <a:tab pos="1311275" algn="l"/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6pPr>
      <a:lvl7pPr marL="4403725" indent="-609600" algn="l" rtl="0" fontAlgn="base">
        <a:spcBef>
          <a:spcPct val="20000"/>
        </a:spcBef>
        <a:spcAft>
          <a:spcPct val="0"/>
        </a:spcAft>
        <a:tabLst>
          <a:tab pos="808038" algn="l"/>
          <a:tab pos="1311275" algn="l"/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7pPr>
      <a:lvl8pPr marL="4860925" indent="-609600" algn="l" rtl="0" fontAlgn="base">
        <a:spcBef>
          <a:spcPct val="20000"/>
        </a:spcBef>
        <a:spcAft>
          <a:spcPct val="0"/>
        </a:spcAft>
        <a:tabLst>
          <a:tab pos="808038" algn="l"/>
          <a:tab pos="1311275" algn="l"/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8pPr>
      <a:lvl9pPr marL="5318125" indent="-609600" algn="l" rtl="0" fontAlgn="base">
        <a:spcBef>
          <a:spcPct val="20000"/>
        </a:spcBef>
        <a:spcAft>
          <a:spcPct val="0"/>
        </a:spcAft>
        <a:tabLst>
          <a:tab pos="808038" algn="l"/>
          <a:tab pos="1311275" algn="l"/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4642" name="Picture 2" descr="bio section open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82100" cy="6883400"/>
          </a:xfrm>
          <a:prstGeom prst="rect">
            <a:avLst/>
          </a:prstGeom>
          <a:noFill/>
        </p:spPr>
      </p:pic>
      <p:sp>
        <p:nvSpPr>
          <p:cNvPr id="1264643" name="Rectangle 3"/>
          <p:cNvSpPr>
            <a:spLocks noChangeArrowheads="1"/>
          </p:cNvSpPr>
          <p:nvPr/>
        </p:nvSpPr>
        <p:spPr bwMode="auto">
          <a:xfrm>
            <a:off x="-14288" y="20638"/>
            <a:ext cx="3840163" cy="19526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6464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095375"/>
            <a:ext cx="8502650" cy="431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26464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126464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294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 b="0">
                <a:solidFill>
                  <a:schemeClr val="bg2"/>
                </a:solidFill>
                <a:effectLst/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126464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91325" y="61833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1264648" name="Rectangle 8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50000"/>
              </a:spcAft>
              <a:tabLst>
                <a:tab pos="808038" algn="l"/>
                <a:tab pos="1311275" algn="l"/>
                <a:tab pos="1651000" algn="l"/>
              </a:tabLst>
            </a:pPr>
            <a:endParaRPr lang="en-US" sz="3200">
              <a:solidFill>
                <a:srgbClr val="000080"/>
              </a:solidFill>
              <a:effectLst/>
              <a:ea typeface="ＭＳ Ｐゴシック" pitchFamily="1" charset="-128"/>
            </a:endParaRPr>
          </a:p>
        </p:txBody>
      </p:sp>
      <p:pic>
        <p:nvPicPr>
          <p:cNvPr id="1264649" name="Picture 9" descr="logo_ph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1264650" name="Rectangle 10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 b="0">
              <a:effectLst/>
              <a:ea typeface="ＭＳ Ｐゴシック" pitchFamily="1" charset="-128"/>
            </a:endParaRPr>
          </a:p>
        </p:txBody>
      </p:sp>
      <p:sp>
        <p:nvSpPr>
          <p:cNvPr id="1264651" name="Text Box 11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 b="0">
              <a:solidFill>
                <a:schemeClr val="tx1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1264652" name="Rectangle 12"/>
          <p:cNvSpPr>
            <a:spLocks noChangeArrowheads="1"/>
          </p:cNvSpPr>
          <p:nvPr/>
        </p:nvSpPr>
        <p:spPr bwMode="auto">
          <a:xfrm>
            <a:off x="0" y="0"/>
            <a:ext cx="9158288" cy="333375"/>
          </a:xfrm>
          <a:prstGeom prst="rect">
            <a:avLst/>
          </a:prstGeom>
          <a:solidFill>
            <a:srgbClr val="2C2C94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1800" b="0">
              <a:solidFill>
                <a:schemeClr val="tx1"/>
              </a:solidFill>
              <a:effectLst/>
            </a:endParaRPr>
          </a:p>
        </p:txBody>
      </p:sp>
      <p:sp>
        <p:nvSpPr>
          <p:cNvPr id="1264653" name="Rectangle 13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264654" name="Picture 14" descr="red button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1264655" name="Text Box 15"/>
          <p:cNvSpPr txBox="1">
            <a:spLocks noChangeArrowheads="1"/>
          </p:cNvSpPr>
          <p:nvPr/>
        </p:nvSpPr>
        <p:spPr bwMode="auto">
          <a:xfrm>
            <a:off x="8210550" y="6448425"/>
            <a:ext cx="923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effectLst/>
              </a:rPr>
              <a:t>End Show</a:t>
            </a:r>
          </a:p>
        </p:txBody>
      </p:sp>
      <p:sp>
        <p:nvSpPr>
          <p:cNvPr id="1264656" name="Rectangle 16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7996238" y="63087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264657" name="Picture 17" descr="sectionQUIZ_BAR copy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0"/>
            <a:ext cx="4900613" cy="771525"/>
          </a:xfrm>
          <a:prstGeom prst="rect">
            <a:avLst/>
          </a:prstGeom>
          <a:noFill/>
        </p:spPr>
      </p:pic>
      <p:sp>
        <p:nvSpPr>
          <p:cNvPr id="1264658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14288" y="-504825"/>
            <a:ext cx="1069975" cy="176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264659" name="Rectangle 19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>
                <a:effectLst/>
                <a:ea typeface="ＭＳ Ｐゴシック" pitchFamily="1" charset="-128"/>
              </a:rPr>
              <a:t>Slide </a:t>
            </a:r>
          </a:p>
          <a:p>
            <a:pPr algn="r"/>
            <a:fld id="{AA92C63C-E15E-4BEC-8466-9CCEE36BC89E}" type="slidenum">
              <a:rPr lang="en-US" sz="1200">
                <a:effectLst/>
                <a:ea typeface="ＭＳ Ｐゴシック" pitchFamily="1" charset="-128"/>
              </a:rPr>
              <a:pPr algn="r"/>
              <a:t>‹#›</a:t>
            </a:fld>
            <a:r>
              <a:rPr lang="en-US" sz="1200">
                <a:effectLst/>
                <a:ea typeface="ＭＳ Ｐゴシック" pitchFamily="1" charset="-128"/>
              </a:rPr>
              <a:t> of @@</a:t>
            </a:r>
            <a:endParaRPr lang="en-US" sz="1400">
              <a:effectLst/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2pPr>
      <a:lvl3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3pPr>
      <a:lvl4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4pPr>
      <a:lvl5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5pPr>
      <a:lvl6pPr marL="4572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6pPr>
      <a:lvl7pPr marL="9144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7pPr>
      <a:lvl8pPr marL="13716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8pPr>
      <a:lvl9pPr marL="18288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0"/>
        </a:spcBef>
        <a:spcAft>
          <a:spcPct val="50000"/>
        </a:spcAft>
        <a:tabLst>
          <a:tab pos="808038" algn="l"/>
          <a:tab pos="1311275" algn="l"/>
          <a:tab pos="1651000" algn="l"/>
        </a:tabLst>
        <a:defRPr sz="3200" b="1">
          <a:solidFill>
            <a:srgbClr val="000080"/>
          </a:solidFill>
          <a:latin typeface="+mn-lt"/>
          <a:ea typeface="+mn-ea"/>
          <a:cs typeface="+mn-cs"/>
        </a:defRPr>
      </a:lvl1pPr>
      <a:lvl2pPr marL="625475" indent="-7938" algn="l" rtl="0" fontAlgn="base">
        <a:spcBef>
          <a:spcPct val="0"/>
        </a:spcBef>
        <a:spcAft>
          <a:spcPct val="50000"/>
        </a:spcAft>
        <a:tabLst>
          <a:tab pos="808038" algn="l"/>
          <a:tab pos="1311275" algn="l"/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2pPr>
      <a:lvl3pPr marL="1195388" indent="-449263" algn="l" rtl="0" fontAlgn="base">
        <a:spcBef>
          <a:spcPct val="0"/>
        </a:spcBef>
        <a:spcAft>
          <a:spcPct val="50000"/>
        </a:spcAft>
        <a:buAutoNum type="alphaLcPeriod"/>
        <a:tabLst>
          <a:tab pos="808038" algn="l"/>
          <a:tab pos="1311275" algn="l"/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3pPr>
      <a:lvl4pPr marL="2765425" indent="-1454150" algn="l" rtl="0" fontAlgn="base">
        <a:spcBef>
          <a:spcPct val="0"/>
        </a:spcBef>
        <a:spcAft>
          <a:spcPct val="50000"/>
        </a:spcAft>
        <a:tabLst>
          <a:tab pos="808038" algn="l"/>
          <a:tab pos="1311275" algn="l"/>
          <a:tab pos="1651000" algn="l"/>
        </a:tabLst>
        <a:defRPr sz="2400">
          <a:solidFill>
            <a:schemeClr val="tx1"/>
          </a:solidFill>
          <a:latin typeface="+mn-lt"/>
          <a:ea typeface="+mn-ea"/>
        </a:defRPr>
      </a:lvl4pPr>
      <a:lvl5pPr marL="3489325" indent="-609600" algn="l" rtl="0" fontAlgn="base">
        <a:spcBef>
          <a:spcPct val="20000"/>
        </a:spcBef>
        <a:spcAft>
          <a:spcPct val="0"/>
        </a:spcAft>
        <a:tabLst>
          <a:tab pos="808038" algn="l"/>
          <a:tab pos="1311275" algn="l"/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5pPr>
      <a:lvl6pPr marL="3946525" indent="-609600" algn="l" rtl="0" fontAlgn="base">
        <a:spcBef>
          <a:spcPct val="20000"/>
        </a:spcBef>
        <a:spcAft>
          <a:spcPct val="0"/>
        </a:spcAft>
        <a:tabLst>
          <a:tab pos="808038" algn="l"/>
          <a:tab pos="1311275" algn="l"/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6pPr>
      <a:lvl7pPr marL="4403725" indent="-609600" algn="l" rtl="0" fontAlgn="base">
        <a:spcBef>
          <a:spcPct val="20000"/>
        </a:spcBef>
        <a:spcAft>
          <a:spcPct val="0"/>
        </a:spcAft>
        <a:tabLst>
          <a:tab pos="808038" algn="l"/>
          <a:tab pos="1311275" algn="l"/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7pPr>
      <a:lvl8pPr marL="4860925" indent="-609600" algn="l" rtl="0" fontAlgn="base">
        <a:spcBef>
          <a:spcPct val="20000"/>
        </a:spcBef>
        <a:spcAft>
          <a:spcPct val="0"/>
        </a:spcAft>
        <a:tabLst>
          <a:tab pos="808038" algn="l"/>
          <a:tab pos="1311275" algn="l"/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8pPr>
      <a:lvl9pPr marL="5318125" indent="-609600" algn="l" rtl="0" fontAlgn="base">
        <a:spcBef>
          <a:spcPct val="20000"/>
        </a:spcBef>
        <a:spcAft>
          <a:spcPct val="0"/>
        </a:spcAft>
        <a:tabLst>
          <a:tab pos="808038" algn="l"/>
          <a:tab pos="1311275" algn="l"/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6098" name="Picture 2" descr="outine cop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-1588"/>
            <a:ext cx="9144000" cy="6858001"/>
          </a:xfrm>
          <a:prstGeom prst="rect">
            <a:avLst/>
          </a:prstGeom>
          <a:noFill/>
        </p:spPr>
      </p:pic>
      <p:pic>
        <p:nvPicPr>
          <p:cNvPr id="1156099" name="Picture 3" descr="red button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1156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785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1156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59088" y="65786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 b="0">
                <a:solidFill>
                  <a:schemeClr val="bg2"/>
                </a:solidFill>
                <a:effectLst/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1156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994400" y="61880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1156103" name="Rectangle 7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50000"/>
              </a:spcAft>
            </a:pPr>
            <a:endParaRPr lang="en-US" sz="4000">
              <a:solidFill>
                <a:srgbClr val="A50000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1156104" name="Rectangle 8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 b="0">
              <a:effectLst/>
              <a:ea typeface="ＭＳ Ｐゴシック" pitchFamily="1" charset="-128"/>
            </a:endParaRPr>
          </a:p>
        </p:txBody>
      </p:sp>
      <p:sp>
        <p:nvSpPr>
          <p:cNvPr id="1156105" name="Text Box 9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 b="0">
              <a:solidFill>
                <a:schemeClr val="tx1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1156106" name="Text Box 10"/>
          <p:cNvSpPr txBox="1">
            <a:spLocks noChangeArrowheads="1"/>
          </p:cNvSpPr>
          <p:nvPr/>
        </p:nvSpPr>
        <p:spPr bwMode="auto">
          <a:xfrm>
            <a:off x="8210550" y="6448425"/>
            <a:ext cx="923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effectLst/>
              </a:rPr>
              <a:t>End Show</a:t>
            </a:r>
          </a:p>
        </p:txBody>
      </p:sp>
      <p:sp>
        <p:nvSpPr>
          <p:cNvPr id="1156107" name="Rectangle 11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156108" name="Picture 12" descr="logo_ph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1156111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827213" y="0"/>
            <a:ext cx="6378575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156112" name="Rectangle 16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>
                <a:effectLst/>
                <a:ea typeface="ＭＳ Ｐゴシック" pitchFamily="1" charset="-128"/>
              </a:rPr>
              <a:t>Slide </a:t>
            </a:r>
          </a:p>
          <a:p>
            <a:pPr algn="r"/>
            <a:fld id="{DA6864F8-3E83-4787-9626-F198F7DB5BB0}" type="slidenum">
              <a:rPr lang="en-US" sz="1200">
                <a:effectLst/>
                <a:ea typeface="ＭＳ Ｐゴシック" pitchFamily="1" charset="-128"/>
              </a:rPr>
              <a:pPr algn="r"/>
              <a:t>‹#›</a:t>
            </a:fld>
            <a:r>
              <a:rPr lang="en-US" sz="1200">
                <a:effectLst/>
                <a:ea typeface="ＭＳ Ｐゴシック" pitchFamily="1" charset="-128"/>
              </a:rPr>
              <a:t> of 19</a:t>
            </a:r>
            <a:endParaRPr lang="en-US" sz="1400">
              <a:effectLst/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4000" b="1">
          <a:solidFill>
            <a:srgbClr val="A5000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 b="1">
          <a:solidFill>
            <a:srgbClr val="A50000"/>
          </a:solidFill>
          <a:latin typeface="Arial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sz="4000" b="1">
          <a:solidFill>
            <a:srgbClr val="A50000"/>
          </a:solidFill>
          <a:latin typeface="Arial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sz="4000" b="1">
          <a:solidFill>
            <a:srgbClr val="A50000"/>
          </a:solidFill>
          <a:latin typeface="Arial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sz="4000" b="1">
          <a:solidFill>
            <a:srgbClr val="A50000"/>
          </a:solidFill>
          <a:latin typeface="Arial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A50000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A50000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A50000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A50000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0"/>
        </a:spcBef>
        <a:spcAft>
          <a:spcPct val="50000"/>
        </a:spcAft>
        <a:defRPr sz="4000" b="1">
          <a:solidFill>
            <a:srgbClr val="A50000"/>
          </a:solidFill>
          <a:latin typeface="+mn-lt"/>
          <a:ea typeface="+mn-ea"/>
          <a:cs typeface="+mn-cs"/>
        </a:defRPr>
      </a:lvl1pPr>
      <a:lvl2pPr marL="287338" algn="l" rtl="0" fontAlgn="base">
        <a:spcBef>
          <a:spcPct val="0"/>
        </a:spcBef>
        <a:spcAft>
          <a:spcPct val="50000"/>
        </a:spcAft>
        <a:defRPr sz="4000" b="1">
          <a:solidFill>
            <a:srgbClr val="006400"/>
          </a:solidFill>
          <a:latin typeface="+mn-lt"/>
          <a:ea typeface="+mn-ea"/>
        </a:defRPr>
      </a:lvl2pPr>
      <a:lvl3pPr marL="401638" algn="l" rtl="0" fontAlgn="base">
        <a:spcBef>
          <a:spcPct val="0"/>
        </a:spcBef>
        <a:spcAft>
          <a:spcPct val="50000"/>
        </a:spcAft>
        <a:buFont typeface="Arial" charset="0"/>
        <a:defRPr sz="2800">
          <a:solidFill>
            <a:schemeClr val="tx1"/>
          </a:solidFill>
          <a:latin typeface="+mn-lt"/>
          <a:ea typeface="+mn-ea"/>
        </a:defRPr>
      </a:lvl3pPr>
      <a:lvl4pPr marL="515938" indent="515938" algn="l" rtl="0" fontAlgn="base">
        <a:spcBef>
          <a:spcPct val="0"/>
        </a:spcBef>
        <a:spcAft>
          <a:spcPct val="50000"/>
        </a:spcAft>
        <a:buSzPct val="125000"/>
        <a:buChar char="•"/>
        <a:defRPr sz="2800">
          <a:solidFill>
            <a:schemeClr val="tx1"/>
          </a:solidFill>
          <a:latin typeface="+mn-lt"/>
          <a:ea typeface="+mn-ea"/>
        </a:defRPr>
      </a:lvl4pPr>
      <a:lvl5pPr marL="1204913" indent="60325" algn="l" rtl="0" fontAlgn="base">
        <a:spcBef>
          <a:spcPct val="20000"/>
        </a:spcBef>
        <a:spcAft>
          <a:spcPct val="0"/>
        </a:spcAft>
        <a:buChar char="»"/>
        <a:defRPr sz="4000">
          <a:solidFill>
            <a:schemeClr val="tx1"/>
          </a:solidFill>
          <a:latin typeface="+mn-lt"/>
          <a:ea typeface="+mn-ea"/>
        </a:defRPr>
      </a:lvl5pPr>
      <a:lvl6pPr marL="1662113" indent="60325" algn="l" rtl="0" fontAlgn="base">
        <a:spcBef>
          <a:spcPct val="20000"/>
        </a:spcBef>
        <a:spcAft>
          <a:spcPct val="0"/>
        </a:spcAft>
        <a:buChar char="»"/>
        <a:defRPr sz="4000">
          <a:solidFill>
            <a:schemeClr val="tx1"/>
          </a:solidFill>
          <a:latin typeface="+mn-lt"/>
          <a:ea typeface="+mn-ea"/>
        </a:defRPr>
      </a:lvl6pPr>
      <a:lvl7pPr marL="2119313" indent="60325" algn="l" rtl="0" fontAlgn="base">
        <a:spcBef>
          <a:spcPct val="20000"/>
        </a:spcBef>
        <a:spcAft>
          <a:spcPct val="0"/>
        </a:spcAft>
        <a:buChar char="»"/>
        <a:defRPr sz="4000">
          <a:solidFill>
            <a:schemeClr val="tx1"/>
          </a:solidFill>
          <a:latin typeface="+mn-lt"/>
          <a:ea typeface="+mn-ea"/>
        </a:defRPr>
      </a:lvl7pPr>
      <a:lvl8pPr marL="2576513" indent="60325" algn="l" rtl="0" fontAlgn="base">
        <a:spcBef>
          <a:spcPct val="20000"/>
        </a:spcBef>
        <a:spcAft>
          <a:spcPct val="0"/>
        </a:spcAft>
        <a:buChar char="»"/>
        <a:defRPr sz="4000">
          <a:solidFill>
            <a:schemeClr val="tx1"/>
          </a:solidFill>
          <a:latin typeface="+mn-lt"/>
          <a:ea typeface="+mn-ea"/>
        </a:defRPr>
      </a:lvl8pPr>
      <a:lvl9pPr marL="3033713" indent="60325" algn="l" rtl="0" fontAlgn="base">
        <a:spcBef>
          <a:spcPct val="20000"/>
        </a:spcBef>
        <a:spcAft>
          <a:spcPct val="0"/>
        </a:spcAft>
        <a:buChar char="»"/>
        <a:defRPr sz="4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32" name="Picture 20" descr="outine cop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-1588"/>
            <a:ext cx="9144000" cy="6858001"/>
          </a:xfrm>
          <a:prstGeom prst="rect">
            <a:avLst/>
          </a:prstGeom>
          <a:noFill/>
        </p:spPr>
      </p:pic>
      <p:pic>
        <p:nvPicPr>
          <p:cNvPr id="64515" name="Picture 3" descr="red button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64517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095375"/>
            <a:ext cx="8870950" cy="461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785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64519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59088" y="65786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 b="0">
                <a:solidFill>
                  <a:schemeClr val="bg2"/>
                </a:solidFill>
                <a:effectLst/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4520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994400" y="61880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64521" name="Rectangle 9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100000"/>
              </a:spcBef>
              <a:spcAft>
                <a:spcPct val="75000"/>
              </a:spcAft>
              <a:tabLst>
                <a:tab pos="1828800" algn="l"/>
              </a:tabLst>
            </a:pPr>
            <a:endParaRPr lang="en-US" sz="3200">
              <a:solidFill>
                <a:srgbClr val="000080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64523" name="Rectangle 11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 b="0">
              <a:effectLst/>
              <a:ea typeface="ＭＳ Ｐゴシック" pitchFamily="1" charset="-128"/>
            </a:endParaRPr>
          </a:p>
        </p:txBody>
      </p:sp>
      <p:sp>
        <p:nvSpPr>
          <p:cNvPr id="64524" name="Text Box 12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 b="0">
              <a:solidFill>
                <a:schemeClr val="tx1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64526" name="Text Box 14"/>
          <p:cNvSpPr txBox="1">
            <a:spLocks noChangeArrowheads="1"/>
          </p:cNvSpPr>
          <p:nvPr/>
        </p:nvSpPr>
        <p:spPr bwMode="auto">
          <a:xfrm>
            <a:off x="8210550" y="6448425"/>
            <a:ext cx="9207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effectLst/>
              </a:rPr>
              <a:t>End Show</a:t>
            </a:r>
          </a:p>
        </p:txBody>
      </p:sp>
      <p:sp>
        <p:nvSpPr>
          <p:cNvPr id="64527" name="Rectangle 15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4528" name="Rectangle 16"/>
          <p:cNvSpPr>
            <a:spLocks noChangeArrowheads="1"/>
          </p:cNvSpPr>
          <p:nvPr/>
        </p:nvSpPr>
        <p:spPr bwMode="auto">
          <a:xfrm>
            <a:off x="1776413" y="0"/>
            <a:ext cx="4006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FF0000"/>
                </a:solidFill>
                <a:effectLst/>
              </a:rPr>
              <a:t>33-2 Controlling Body Temperature</a:t>
            </a:r>
          </a:p>
        </p:txBody>
      </p:sp>
      <p:pic>
        <p:nvPicPr>
          <p:cNvPr id="64529" name="Picture 17" descr="arrow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711825" y="101600"/>
            <a:ext cx="317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30" name="Picture 18" descr="key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635000" y="2397125"/>
            <a:ext cx="671513" cy="433388"/>
          </a:xfrm>
          <a:prstGeom prst="rect">
            <a:avLst/>
          </a:prstGeom>
          <a:noFill/>
        </p:spPr>
      </p:pic>
      <p:sp>
        <p:nvSpPr>
          <p:cNvPr id="64531" name="Rectangle 19"/>
          <p:cNvSpPr>
            <a:spLocks noGrp="1" noChangeArrowheads="1"/>
          </p:cNvSpPr>
          <p:nvPr>
            <p:ph type="title"/>
          </p:nvPr>
        </p:nvSpPr>
        <p:spPr bwMode="auto">
          <a:xfrm>
            <a:off x="5986463" y="0"/>
            <a:ext cx="4076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pic>
        <p:nvPicPr>
          <p:cNvPr id="64533" name="Picture 21" descr="logo_ph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64535" name="Rectangle 23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>
                <a:effectLst/>
                <a:ea typeface="ＭＳ Ｐゴシック" pitchFamily="1" charset="-128"/>
              </a:rPr>
              <a:t>Slide </a:t>
            </a:r>
          </a:p>
          <a:p>
            <a:pPr algn="r"/>
            <a:fld id="{FC287D48-C127-475A-91FE-B74DBBF00560}" type="slidenum">
              <a:rPr lang="en-US" sz="1200">
                <a:effectLst/>
                <a:ea typeface="ＭＳ Ｐゴシック" pitchFamily="1" charset="-128"/>
              </a:rPr>
              <a:pPr algn="r"/>
              <a:t>‹#›</a:t>
            </a:fld>
            <a:r>
              <a:rPr lang="en-US" sz="1200">
                <a:effectLst/>
                <a:ea typeface="ＭＳ Ｐゴシック" pitchFamily="1" charset="-128"/>
              </a:rPr>
              <a:t> of 19</a:t>
            </a:r>
            <a:endParaRPr lang="en-US" sz="1400">
              <a:effectLst/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100000"/>
        </a:spcBef>
        <a:spcAft>
          <a:spcPct val="75000"/>
        </a:spcAft>
        <a:tabLst>
          <a:tab pos="1828800" algn="l"/>
        </a:tabLst>
        <a:defRPr sz="3200" b="1">
          <a:solidFill>
            <a:srgbClr val="000080"/>
          </a:solidFill>
          <a:latin typeface="+mn-lt"/>
          <a:ea typeface="+mn-ea"/>
          <a:cs typeface="+mn-cs"/>
        </a:defRPr>
      </a:lvl1pPr>
      <a:lvl2pPr marL="1206500" algn="l" rtl="0" fontAlgn="base">
        <a:spcBef>
          <a:spcPct val="100000"/>
        </a:spcBef>
        <a:spcAft>
          <a:spcPct val="25000"/>
        </a:spcAft>
        <a:tabLst>
          <a:tab pos="1828800" algn="l"/>
        </a:tabLst>
        <a:defRPr sz="2800" b="1">
          <a:solidFill>
            <a:srgbClr val="006400"/>
          </a:solidFill>
          <a:latin typeface="+mn-lt"/>
          <a:ea typeface="+mn-ea"/>
        </a:defRPr>
      </a:lvl2pPr>
      <a:lvl3pPr marL="1557338" indent="-236538" algn="l" rtl="0" fontAlgn="base">
        <a:spcBef>
          <a:spcPct val="0"/>
        </a:spcBef>
        <a:spcAft>
          <a:spcPct val="25000"/>
        </a:spcAft>
        <a:buSzPct val="125000"/>
        <a:buChar char="•"/>
        <a:tabLst>
          <a:tab pos="1828800" algn="l"/>
        </a:tabLst>
        <a:defRPr sz="2800">
          <a:solidFill>
            <a:schemeClr val="tx1"/>
          </a:solidFill>
          <a:latin typeface="+mn-lt"/>
          <a:ea typeface="+mn-ea"/>
        </a:defRPr>
      </a:lvl3pPr>
      <a:lvl4pPr marL="1671638" algn="l" rtl="0" fontAlgn="base">
        <a:spcBef>
          <a:spcPct val="0"/>
        </a:spcBef>
        <a:spcAft>
          <a:spcPct val="25000"/>
        </a:spcAft>
        <a:tabLst>
          <a:tab pos="1828800" algn="l"/>
        </a:tabLst>
        <a:defRPr sz="2800">
          <a:solidFill>
            <a:schemeClr val="tx1"/>
          </a:solidFill>
          <a:latin typeface="+mn-lt"/>
          <a:ea typeface="+mn-ea"/>
        </a:defRPr>
      </a:lvl4pPr>
      <a:lvl5pPr marL="24653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5pPr>
      <a:lvl6pPr marL="29225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6pPr>
      <a:lvl7pPr marL="33797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7pPr>
      <a:lvl8pPr marL="38369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8pPr>
      <a:lvl9pPr marL="42941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8780" name="Picture 28" descr="outine cop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-1588"/>
            <a:ext cx="9144000" cy="6858001"/>
          </a:xfrm>
          <a:prstGeom prst="rect">
            <a:avLst/>
          </a:prstGeom>
          <a:noFill/>
        </p:spPr>
      </p:pic>
      <p:pic>
        <p:nvPicPr>
          <p:cNvPr id="458755" name="Picture 3" descr="red button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458757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095375"/>
            <a:ext cx="8870950" cy="461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58758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785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458759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59088" y="65786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 b="0">
                <a:solidFill>
                  <a:schemeClr val="bg2"/>
                </a:solidFill>
                <a:effectLst/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58760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994400" y="61880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458761" name="Rectangle 9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100000"/>
              </a:spcBef>
              <a:spcAft>
                <a:spcPct val="75000"/>
              </a:spcAft>
              <a:tabLst>
                <a:tab pos="1828800" algn="l"/>
              </a:tabLst>
            </a:pPr>
            <a:endParaRPr lang="en-US" sz="3200">
              <a:solidFill>
                <a:srgbClr val="000080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458763" name="Rectangle 11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 b="0">
              <a:effectLst/>
              <a:ea typeface="ＭＳ Ｐゴシック" pitchFamily="1" charset="-128"/>
            </a:endParaRPr>
          </a:p>
        </p:txBody>
      </p:sp>
      <p:sp>
        <p:nvSpPr>
          <p:cNvPr id="458764" name="Text Box 12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 b="0">
              <a:solidFill>
                <a:schemeClr val="tx1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458766" name="Text Box 14"/>
          <p:cNvSpPr txBox="1">
            <a:spLocks noChangeArrowheads="1"/>
          </p:cNvSpPr>
          <p:nvPr/>
        </p:nvSpPr>
        <p:spPr bwMode="auto">
          <a:xfrm>
            <a:off x="8210550" y="6448425"/>
            <a:ext cx="9207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effectLst/>
              </a:rPr>
              <a:t>End Show</a:t>
            </a:r>
          </a:p>
        </p:txBody>
      </p:sp>
      <p:sp>
        <p:nvSpPr>
          <p:cNvPr id="458767" name="Rectangle 15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8768" name="Rectangle 16"/>
          <p:cNvSpPr>
            <a:spLocks noChangeArrowheads="1"/>
          </p:cNvSpPr>
          <p:nvPr/>
        </p:nvSpPr>
        <p:spPr bwMode="auto">
          <a:xfrm>
            <a:off x="1776413" y="0"/>
            <a:ext cx="4006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FF0000"/>
                </a:solidFill>
                <a:effectLst/>
              </a:rPr>
              <a:t>33-2 Controlling Body Temperature</a:t>
            </a:r>
          </a:p>
        </p:txBody>
      </p:sp>
      <p:pic>
        <p:nvPicPr>
          <p:cNvPr id="458769" name="Picture 17" descr="arrow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711825" y="101600"/>
            <a:ext cx="317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8770" name="Picture 18" descr="key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622300" y="2400300"/>
            <a:ext cx="673100" cy="434975"/>
          </a:xfrm>
          <a:prstGeom prst="rect">
            <a:avLst/>
          </a:prstGeom>
          <a:noFill/>
        </p:spPr>
      </p:pic>
      <p:sp>
        <p:nvSpPr>
          <p:cNvPr id="458771" name="Rectangle 19"/>
          <p:cNvSpPr>
            <a:spLocks noGrp="1" noChangeArrowheads="1"/>
          </p:cNvSpPr>
          <p:nvPr>
            <p:ph type="title"/>
          </p:nvPr>
        </p:nvSpPr>
        <p:spPr bwMode="auto">
          <a:xfrm>
            <a:off x="5986463" y="0"/>
            <a:ext cx="4076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pic>
        <p:nvPicPr>
          <p:cNvPr id="458781" name="Picture 29" descr="logo_ph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458784" name="Rectangle 32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>
                <a:effectLst/>
                <a:ea typeface="ＭＳ Ｐゴシック" pitchFamily="1" charset="-128"/>
              </a:rPr>
              <a:t>Slide </a:t>
            </a:r>
          </a:p>
          <a:p>
            <a:pPr algn="r"/>
            <a:fld id="{D13B00B5-6C32-4553-9294-1BB8FDB263BF}" type="slidenum">
              <a:rPr lang="en-US" sz="1200">
                <a:effectLst/>
                <a:ea typeface="ＭＳ Ｐゴシック" pitchFamily="1" charset="-128"/>
              </a:rPr>
              <a:pPr algn="r"/>
              <a:t>‹#›</a:t>
            </a:fld>
            <a:r>
              <a:rPr lang="en-US" sz="1200">
                <a:effectLst/>
                <a:ea typeface="ＭＳ Ｐゴシック" pitchFamily="1" charset="-128"/>
              </a:rPr>
              <a:t> of 19</a:t>
            </a:r>
            <a:endParaRPr lang="en-US" sz="1400">
              <a:effectLst/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100000"/>
        </a:spcBef>
        <a:spcAft>
          <a:spcPct val="75000"/>
        </a:spcAft>
        <a:tabLst>
          <a:tab pos="1828800" algn="l"/>
        </a:tabLst>
        <a:defRPr sz="3200" b="1">
          <a:solidFill>
            <a:srgbClr val="000080"/>
          </a:solidFill>
          <a:latin typeface="+mn-lt"/>
          <a:ea typeface="+mn-ea"/>
          <a:cs typeface="+mn-cs"/>
        </a:defRPr>
      </a:lvl1pPr>
      <a:lvl2pPr marL="1206500" algn="l" rtl="0" fontAlgn="base">
        <a:spcBef>
          <a:spcPct val="100000"/>
        </a:spcBef>
        <a:spcAft>
          <a:spcPct val="25000"/>
        </a:spcAft>
        <a:tabLst>
          <a:tab pos="1828800" algn="l"/>
        </a:tabLst>
        <a:defRPr sz="2800" b="1">
          <a:solidFill>
            <a:schemeClr val="tx1"/>
          </a:solidFill>
          <a:latin typeface="+mn-lt"/>
          <a:ea typeface="+mn-ea"/>
        </a:defRPr>
      </a:lvl2pPr>
      <a:lvl3pPr marL="1557338" indent="-236538" algn="l" rtl="0" fontAlgn="base">
        <a:spcBef>
          <a:spcPct val="0"/>
        </a:spcBef>
        <a:spcAft>
          <a:spcPct val="25000"/>
        </a:spcAft>
        <a:buSzPct val="125000"/>
        <a:buChar char="•"/>
        <a:tabLst>
          <a:tab pos="1828800" algn="l"/>
        </a:tabLst>
        <a:defRPr sz="2800">
          <a:solidFill>
            <a:schemeClr val="tx1"/>
          </a:solidFill>
          <a:latin typeface="+mn-lt"/>
          <a:ea typeface="+mn-ea"/>
        </a:defRPr>
      </a:lvl3pPr>
      <a:lvl4pPr marL="1671638" algn="l" rtl="0" fontAlgn="base">
        <a:spcBef>
          <a:spcPct val="0"/>
        </a:spcBef>
        <a:spcAft>
          <a:spcPct val="25000"/>
        </a:spcAft>
        <a:tabLst>
          <a:tab pos="1828800" algn="l"/>
        </a:tabLst>
        <a:defRPr sz="2800">
          <a:solidFill>
            <a:schemeClr val="tx1"/>
          </a:solidFill>
          <a:latin typeface="+mn-lt"/>
          <a:ea typeface="+mn-ea"/>
        </a:defRPr>
      </a:lvl4pPr>
      <a:lvl5pPr marL="24653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5pPr>
      <a:lvl6pPr marL="29225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6pPr>
      <a:lvl7pPr marL="33797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7pPr>
      <a:lvl8pPr marL="38369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8pPr>
      <a:lvl9pPr marL="42941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0419" name="Picture 19" descr="outine cop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-1588"/>
            <a:ext cx="9144000" cy="6858001"/>
          </a:xfrm>
          <a:prstGeom prst="rect">
            <a:avLst/>
          </a:prstGeom>
          <a:noFill/>
        </p:spPr>
      </p:pic>
      <p:pic>
        <p:nvPicPr>
          <p:cNvPr id="230403" name="Picture 3" descr="red button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23040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5986463" y="0"/>
            <a:ext cx="4076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0405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095375"/>
            <a:ext cx="8547100" cy="484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0406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785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23040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59088" y="65786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 b="0">
                <a:solidFill>
                  <a:schemeClr val="bg2"/>
                </a:solidFill>
                <a:effectLst/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23040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994400" y="61880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230409" name="Rectangle 9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50000"/>
              </a:spcAft>
              <a:tabLst>
                <a:tab pos="1255713" algn="l"/>
              </a:tabLst>
            </a:pPr>
            <a:endParaRPr lang="en-US" sz="3200">
              <a:solidFill>
                <a:srgbClr val="000080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230411" name="Rectangle 11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 b="0">
              <a:effectLst/>
              <a:ea typeface="ＭＳ Ｐゴシック" pitchFamily="1" charset="-128"/>
            </a:endParaRPr>
          </a:p>
        </p:txBody>
      </p:sp>
      <p:sp>
        <p:nvSpPr>
          <p:cNvPr id="230412" name="Text Box 12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 b="0">
              <a:solidFill>
                <a:schemeClr val="tx1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230414" name="Text Box 14"/>
          <p:cNvSpPr txBox="1">
            <a:spLocks noChangeArrowheads="1"/>
          </p:cNvSpPr>
          <p:nvPr/>
        </p:nvSpPr>
        <p:spPr bwMode="auto">
          <a:xfrm>
            <a:off x="8210550" y="6448425"/>
            <a:ext cx="9207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effectLst/>
              </a:rPr>
              <a:t>End Show</a:t>
            </a:r>
          </a:p>
        </p:txBody>
      </p:sp>
      <p:sp>
        <p:nvSpPr>
          <p:cNvPr id="230415" name="Rectangle 15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0416" name="Rectangle 16"/>
          <p:cNvSpPr>
            <a:spLocks noChangeArrowheads="1"/>
          </p:cNvSpPr>
          <p:nvPr/>
        </p:nvSpPr>
        <p:spPr bwMode="auto">
          <a:xfrm>
            <a:off x="1776413" y="0"/>
            <a:ext cx="4006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FF0000"/>
                </a:solidFill>
                <a:effectLst/>
              </a:rPr>
              <a:t>33-2 Controlling Body Temperature</a:t>
            </a:r>
          </a:p>
        </p:txBody>
      </p:sp>
      <p:pic>
        <p:nvPicPr>
          <p:cNvPr id="230417" name="Picture 17" descr="arrow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711825" y="101600"/>
            <a:ext cx="317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0420" name="Picture 20" descr="logo_ph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230422" name="Rectangle 22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>
                <a:effectLst/>
                <a:ea typeface="ＭＳ Ｐゴシック" pitchFamily="1" charset="-128"/>
              </a:rPr>
              <a:t>Slide </a:t>
            </a:r>
          </a:p>
          <a:p>
            <a:pPr algn="r"/>
            <a:fld id="{08C4E848-B001-4463-AE1F-E380879AEA88}" type="slidenum">
              <a:rPr lang="en-US" sz="1200">
                <a:effectLst/>
                <a:ea typeface="ＭＳ Ｐゴシック" pitchFamily="1" charset="-128"/>
              </a:rPr>
              <a:pPr algn="r"/>
              <a:t>‹#›</a:t>
            </a:fld>
            <a:r>
              <a:rPr lang="en-US" sz="1200">
                <a:effectLst/>
                <a:ea typeface="ＭＳ Ｐゴシック" pitchFamily="1" charset="-128"/>
              </a:rPr>
              <a:t> of 19</a:t>
            </a:r>
            <a:endParaRPr lang="en-US" sz="1400">
              <a:effectLst/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0"/>
        </a:spcBef>
        <a:spcAft>
          <a:spcPct val="50000"/>
        </a:spcAft>
        <a:tabLst>
          <a:tab pos="1255713" algn="l"/>
        </a:tabLst>
        <a:defRPr sz="3200" b="1">
          <a:solidFill>
            <a:srgbClr val="000080"/>
          </a:solidFill>
          <a:latin typeface="+mn-lt"/>
          <a:ea typeface="+mn-ea"/>
          <a:cs typeface="+mn-cs"/>
        </a:defRPr>
      </a:lvl1pPr>
      <a:lvl2pPr marL="114300" algn="l" rtl="0" fontAlgn="base">
        <a:lnSpc>
          <a:spcPct val="85000"/>
        </a:lnSpc>
        <a:spcBef>
          <a:spcPct val="0"/>
        </a:spcBef>
        <a:spcAft>
          <a:spcPct val="50000"/>
        </a:spcAft>
        <a:tabLst>
          <a:tab pos="1255713" algn="l"/>
        </a:tabLst>
        <a:defRPr sz="2800" b="1">
          <a:solidFill>
            <a:srgbClr val="006400"/>
          </a:solidFill>
          <a:latin typeface="+mn-lt"/>
          <a:ea typeface="+mn-ea"/>
        </a:defRPr>
      </a:lvl2pPr>
      <a:lvl3pPr marL="287338" indent="4763" algn="l" rtl="0" fontAlgn="base">
        <a:spcBef>
          <a:spcPct val="25000"/>
        </a:spcBef>
        <a:spcAft>
          <a:spcPct val="25000"/>
        </a:spcAft>
        <a:buFont typeface="Arial" charset="0"/>
        <a:tabLst>
          <a:tab pos="1255713" algn="l"/>
        </a:tabLst>
        <a:defRPr sz="2800">
          <a:solidFill>
            <a:schemeClr val="tx1"/>
          </a:solidFill>
          <a:latin typeface="+mn-lt"/>
          <a:ea typeface="+mn-ea"/>
        </a:defRPr>
      </a:lvl3pPr>
      <a:lvl4pPr marL="914400" indent="-231775" algn="l" rtl="0" fontAlgn="base">
        <a:spcBef>
          <a:spcPct val="25000"/>
        </a:spcBef>
        <a:spcAft>
          <a:spcPct val="25000"/>
        </a:spcAft>
        <a:buSzPct val="125000"/>
        <a:buChar char="•"/>
        <a:tabLst>
          <a:tab pos="1255713" algn="l"/>
        </a:tabLst>
        <a:defRPr sz="2800">
          <a:solidFill>
            <a:schemeClr val="tx1"/>
          </a:solidFill>
          <a:latin typeface="+mn-lt"/>
          <a:ea typeface="+mn-ea"/>
        </a:defRPr>
      </a:lvl4pPr>
      <a:lvl5pPr marL="1252538" indent="3175" algn="l" rtl="0" fontAlgn="base">
        <a:spcBef>
          <a:spcPct val="25000"/>
        </a:spcBef>
        <a:spcAft>
          <a:spcPct val="25000"/>
        </a:spcAft>
        <a:buSzPct val="125000"/>
        <a:buFont typeface="Wingdings" pitchFamily="1" charset="2"/>
        <a:tabLst>
          <a:tab pos="1255713" algn="l"/>
        </a:tabLst>
        <a:defRPr sz="2800">
          <a:solidFill>
            <a:schemeClr val="tx1"/>
          </a:solidFill>
          <a:latin typeface="+mn-lt"/>
          <a:ea typeface="+mn-ea"/>
        </a:defRPr>
      </a:lvl5pPr>
      <a:lvl6pPr marL="1709738" indent="3175" algn="l" rtl="0" fontAlgn="base">
        <a:spcBef>
          <a:spcPct val="25000"/>
        </a:spcBef>
        <a:spcAft>
          <a:spcPct val="25000"/>
        </a:spcAft>
        <a:buSzPct val="125000"/>
        <a:buFont typeface="Wingdings" pitchFamily="1" charset="2"/>
        <a:tabLst>
          <a:tab pos="1255713" algn="l"/>
        </a:tabLst>
        <a:defRPr sz="2800">
          <a:solidFill>
            <a:schemeClr val="tx1"/>
          </a:solidFill>
          <a:latin typeface="+mn-lt"/>
          <a:ea typeface="+mn-ea"/>
        </a:defRPr>
      </a:lvl6pPr>
      <a:lvl7pPr marL="2166938" indent="3175" algn="l" rtl="0" fontAlgn="base">
        <a:spcBef>
          <a:spcPct val="25000"/>
        </a:spcBef>
        <a:spcAft>
          <a:spcPct val="25000"/>
        </a:spcAft>
        <a:buSzPct val="125000"/>
        <a:buFont typeface="Wingdings" pitchFamily="1" charset="2"/>
        <a:tabLst>
          <a:tab pos="1255713" algn="l"/>
        </a:tabLst>
        <a:defRPr sz="2800">
          <a:solidFill>
            <a:schemeClr val="tx1"/>
          </a:solidFill>
          <a:latin typeface="+mn-lt"/>
          <a:ea typeface="+mn-ea"/>
        </a:defRPr>
      </a:lvl7pPr>
      <a:lvl8pPr marL="2624138" indent="3175" algn="l" rtl="0" fontAlgn="base">
        <a:spcBef>
          <a:spcPct val="25000"/>
        </a:spcBef>
        <a:spcAft>
          <a:spcPct val="25000"/>
        </a:spcAft>
        <a:buSzPct val="125000"/>
        <a:buFont typeface="Wingdings" pitchFamily="1" charset="2"/>
        <a:tabLst>
          <a:tab pos="1255713" algn="l"/>
        </a:tabLst>
        <a:defRPr sz="2800">
          <a:solidFill>
            <a:schemeClr val="tx1"/>
          </a:solidFill>
          <a:latin typeface="+mn-lt"/>
          <a:ea typeface="+mn-ea"/>
        </a:defRPr>
      </a:lvl8pPr>
      <a:lvl9pPr marL="3081338" indent="3175" algn="l" rtl="0" fontAlgn="base">
        <a:spcBef>
          <a:spcPct val="25000"/>
        </a:spcBef>
        <a:spcAft>
          <a:spcPct val="25000"/>
        </a:spcAft>
        <a:buSzPct val="125000"/>
        <a:buFont typeface="Wingdings" pitchFamily="1" charset="2"/>
        <a:tabLst>
          <a:tab pos="1255713" algn="l"/>
        </a:tabLst>
        <a:defRPr sz="2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5730" name="Picture 2" descr="outine cop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-1588"/>
            <a:ext cx="9144000" cy="6858001"/>
          </a:xfrm>
          <a:prstGeom prst="rect">
            <a:avLst/>
          </a:prstGeom>
          <a:noFill/>
        </p:spPr>
      </p:pic>
      <p:pic>
        <p:nvPicPr>
          <p:cNvPr id="585731" name="Picture 3" descr="red button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58573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5986463" y="0"/>
            <a:ext cx="4076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8573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095375"/>
            <a:ext cx="8642350" cy="484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85734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785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585735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59088" y="65786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 b="0">
                <a:solidFill>
                  <a:schemeClr val="bg2"/>
                </a:solidFill>
                <a:effectLst/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85736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994400" y="61880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585737" name="Rectangle 9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50000"/>
              </a:spcAft>
            </a:pPr>
            <a:endParaRPr lang="en-US" b="0">
              <a:solidFill>
                <a:schemeClr val="tx1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585738" name="Rectangle 10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 b="0">
              <a:effectLst/>
              <a:ea typeface="ＭＳ Ｐゴシック" pitchFamily="1" charset="-128"/>
            </a:endParaRPr>
          </a:p>
        </p:txBody>
      </p:sp>
      <p:sp>
        <p:nvSpPr>
          <p:cNvPr id="585739" name="Text Box 11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 b="0">
              <a:solidFill>
                <a:schemeClr val="tx1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585741" name="Text Box 13"/>
          <p:cNvSpPr txBox="1">
            <a:spLocks noChangeArrowheads="1"/>
          </p:cNvSpPr>
          <p:nvPr/>
        </p:nvSpPr>
        <p:spPr bwMode="auto">
          <a:xfrm>
            <a:off x="8210550" y="6448425"/>
            <a:ext cx="9207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effectLst/>
              </a:rPr>
              <a:t>End Show</a:t>
            </a:r>
          </a:p>
        </p:txBody>
      </p:sp>
      <p:sp>
        <p:nvSpPr>
          <p:cNvPr id="585742" name="Rectangle 14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5743" name="Rectangle 15"/>
          <p:cNvSpPr>
            <a:spLocks noChangeArrowheads="1"/>
          </p:cNvSpPr>
          <p:nvPr/>
        </p:nvSpPr>
        <p:spPr bwMode="auto">
          <a:xfrm>
            <a:off x="1776413" y="0"/>
            <a:ext cx="4006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FF0000"/>
                </a:solidFill>
                <a:effectLst/>
              </a:rPr>
              <a:t>33-2 Controlling Body Temperature</a:t>
            </a:r>
          </a:p>
        </p:txBody>
      </p:sp>
      <p:pic>
        <p:nvPicPr>
          <p:cNvPr id="585744" name="Picture 16" descr="arrow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711825" y="101600"/>
            <a:ext cx="317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5745" name="Picture 17" descr="logo_ph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585747" name="Rectangle 19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>
                <a:effectLst/>
                <a:ea typeface="ＭＳ Ｐゴシック" pitchFamily="1" charset="-128"/>
              </a:rPr>
              <a:t>Slide </a:t>
            </a:r>
          </a:p>
          <a:p>
            <a:pPr algn="r"/>
            <a:fld id="{D5B6477A-0618-48AE-A37F-CFF63D1F8B30}" type="slidenum">
              <a:rPr lang="en-US" sz="1200">
                <a:effectLst/>
                <a:ea typeface="ＭＳ Ｐゴシック" pitchFamily="1" charset="-128"/>
              </a:rPr>
              <a:pPr algn="r"/>
              <a:t>‹#›</a:t>
            </a:fld>
            <a:r>
              <a:rPr lang="en-US" sz="1200">
                <a:effectLst/>
                <a:ea typeface="ＭＳ Ｐゴシック" pitchFamily="1" charset="-128"/>
              </a:rPr>
              <a:t> of 19</a:t>
            </a:r>
            <a:endParaRPr lang="en-US" sz="1400">
              <a:effectLst/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0"/>
        </a:spcBef>
        <a:spcAft>
          <a:spcPct val="50000"/>
        </a:spcAft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114300" algn="l" rtl="0" fontAlgn="base">
        <a:lnSpc>
          <a:spcPct val="85000"/>
        </a:lnSpc>
        <a:spcBef>
          <a:spcPct val="0"/>
        </a:spcBef>
        <a:spcAft>
          <a:spcPct val="50000"/>
        </a:spcAft>
        <a:defRPr sz="2800">
          <a:solidFill>
            <a:schemeClr val="tx1"/>
          </a:solidFill>
          <a:latin typeface="+mn-lt"/>
          <a:ea typeface="+mn-ea"/>
        </a:defRPr>
      </a:lvl2pPr>
      <a:lvl3pPr marL="742950" indent="-285750" algn="l" rtl="0" fontAlgn="base">
        <a:spcBef>
          <a:spcPct val="35000"/>
        </a:spcBef>
        <a:spcAft>
          <a:spcPct val="25000"/>
        </a:spcAft>
        <a:buSzPct val="125000"/>
        <a:buChar char="•"/>
        <a:defRPr sz="2800">
          <a:solidFill>
            <a:schemeClr val="tx1"/>
          </a:solidFill>
          <a:latin typeface="+mn-lt"/>
          <a:ea typeface="+mn-ea"/>
        </a:defRPr>
      </a:lvl3pPr>
      <a:lvl4pPr marL="969963" indent="4763" algn="l" rtl="0" fontAlgn="base">
        <a:spcBef>
          <a:spcPct val="35000"/>
        </a:spcBef>
        <a:spcAft>
          <a:spcPct val="25000"/>
        </a:spcAft>
        <a:buSzPct val="125000"/>
        <a:defRPr sz="2800" b="1">
          <a:solidFill>
            <a:schemeClr val="tx1"/>
          </a:solidFill>
          <a:latin typeface="+mn-lt"/>
          <a:ea typeface="+mn-ea"/>
        </a:defRPr>
      </a:lvl4pPr>
      <a:lvl5pPr marL="1089025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400">
          <a:solidFill>
            <a:schemeClr val="tx1"/>
          </a:solidFill>
          <a:latin typeface="+mn-lt"/>
          <a:ea typeface="+mn-ea"/>
        </a:defRPr>
      </a:lvl5pPr>
      <a:lvl6pPr marL="1546225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400">
          <a:solidFill>
            <a:schemeClr val="tx1"/>
          </a:solidFill>
          <a:latin typeface="+mn-lt"/>
          <a:ea typeface="+mn-ea"/>
        </a:defRPr>
      </a:lvl6pPr>
      <a:lvl7pPr marL="2003425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400">
          <a:solidFill>
            <a:schemeClr val="tx1"/>
          </a:solidFill>
          <a:latin typeface="+mn-lt"/>
          <a:ea typeface="+mn-ea"/>
        </a:defRPr>
      </a:lvl7pPr>
      <a:lvl8pPr marL="2460625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400">
          <a:solidFill>
            <a:schemeClr val="tx1"/>
          </a:solidFill>
          <a:latin typeface="+mn-lt"/>
          <a:ea typeface="+mn-ea"/>
        </a:defRPr>
      </a:lvl8pPr>
      <a:lvl9pPr marL="2917825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62" name="Picture 2" descr="outine cop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-1588"/>
            <a:ext cx="9144000" cy="6858001"/>
          </a:xfrm>
          <a:prstGeom prst="rect">
            <a:avLst/>
          </a:prstGeom>
          <a:noFill/>
        </p:spPr>
      </p:pic>
      <p:pic>
        <p:nvPicPr>
          <p:cNvPr id="604163" name="Picture 3" descr="red button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60416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113213" y="0"/>
            <a:ext cx="4076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04165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095375"/>
            <a:ext cx="8642350" cy="484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04166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785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60416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59088" y="65786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 b="0">
                <a:solidFill>
                  <a:schemeClr val="bg2"/>
                </a:solidFill>
                <a:effectLst/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0416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994400" y="61880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604169" name="Rectangle 9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50000"/>
              </a:spcAft>
            </a:pPr>
            <a:endParaRPr lang="en-US" sz="3200">
              <a:solidFill>
                <a:srgbClr val="000080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604170" name="Rectangle 10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 b="0">
              <a:effectLst/>
              <a:ea typeface="ＭＳ Ｐゴシック" pitchFamily="1" charset="-128"/>
            </a:endParaRPr>
          </a:p>
        </p:txBody>
      </p:sp>
      <p:sp>
        <p:nvSpPr>
          <p:cNvPr id="604171" name="Text Box 11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 b="0">
              <a:solidFill>
                <a:schemeClr val="tx1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604173" name="Text Box 13"/>
          <p:cNvSpPr txBox="1">
            <a:spLocks noChangeArrowheads="1"/>
          </p:cNvSpPr>
          <p:nvPr/>
        </p:nvSpPr>
        <p:spPr bwMode="auto">
          <a:xfrm>
            <a:off x="8210550" y="6448425"/>
            <a:ext cx="923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effectLst/>
              </a:rPr>
              <a:t>End Show</a:t>
            </a:r>
          </a:p>
        </p:txBody>
      </p:sp>
      <p:sp>
        <p:nvSpPr>
          <p:cNvPr id="604174" name="Rectangle 14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04175" name="Rectangle 15"/>
          <p:cNvSpPr>
            <a:spLocks noChangeArrowheads="1"/>
          </p:cNvSpPr>
          <p:nvPr/>
        </p:nvSpPr>
        <p:spPr bwMode="auto">
          <a:xfrm>
            <a:off x="1776413" y="0"/>
            <a:ext cx="4006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FF0000"/>
                </a:solidFill>
                <a:effectLst/>
              </a:rPr>
              <a:t>33-2 Controlling Body Temperature</a:t>
            </a:r>
          </a:p>
        </p:txBody>
      </p:sp>
      <p:pic>
        <p:nvPicPr>
          <p:cNvPr id="604176" name="Picture 16" descr="arrow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836988" y="101600"/>
            <a:ext cx="317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177" name="Picture 17" descr="logo_ph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pic>
        <p:nvPicPr>
          <p:cNvPr id="604179" name="Picture 19" descr="Process_art_ARROWS copy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0" y="-11113"/>
            <a:ext cx="666750" cy="701676"/>
          </a:xfrm>
          <a:prstGeom prst="rect">
            <a:avLst/>
          </a:prstGeom>
          <a:noFill/>
        </p:spPr>
      </p:pic>
      <p:sp>
        <p:nvSpPr>
          <p:cNvPr id="604181" name="Rectangle 21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>
                <a:effectLst/>
                <a:ea typeface="ＭＳ Ｐゴシック" pitchFamily="1" charset="-128"/>
              </a:rPr>
              <a:t>Slide </a:t>
            </a:r>
          </a:p>
          <a:p>
            <a:pPr algn="r"/>
            <a:fld id="{F71F6A1C-BD4C-4A38-9CB1-65522A79E378}" type="slidenum">
              <a:rPr lang="en-US" sz="1200">
                <a:effectLst/>
                <a:ea typeface="ＭＳ Ｐゴシック" pitchFamily="1" charset="-128"/>
              </a:rPr>
              <a:pPr algn="r"/>
              <a:t>‹#›</a:t>
            </a:fld>
            <a:r>
              <a:rPr lang="en-US" sz="1200">
                <a:effectLst/>
                <a:ea typeface="ＭＳ Ｐゴシック" pitchFamily="1" charset="-128"/>
              </a:rPr>
              <a:t> of 19</a:t>
            </a:r>
            <a:endParaRPr lang="en-US" sz="1400">
              <a:effectLst/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0"/>
        </a:spcBef>
        <a:spcAft>
          <a:spcPct val="50000"/>
        </a:spcAft>
        <a:defRPr sz="3200" b="1">
          <a:solidFill>
            <a:srgbClr val="000080"/>
          </a:solidFill>
          <a:latin typeface="+mn-lt"/>
          <a:ea typeface="+mn-ea"/>
          <a:cs typeface="+mn-cs"/>
        </a:defRPr>
      </a:lvl1pPr>
      <a:lvl2pPr marL="114300" algn="l" rtl="0" fontAlgn="base">
        <a:lnSpc>
          <a:spcPct val="85000"/>
        </a:lnSpc>
        <a:spcBef>
          <a:spcPct val="0"/>
        </a:spcBef>
        <a:spcAft>
          <a:spcPct val="50000"/>
        </a:spcAft>
        <a:defRPr sz="2800" b="1">
          <a:solidFill>
            <a:srgbClr val="006400"/>
          </a:solidFill>
          <a:latin typeface="+mn-lt"/>
          <a:ea typeface="+mn-ea"/>
        </a:defRPr>
      </a:lvl2pPr>
      <a:lvl3pPr marL="400050" algn="l" rtl="0" fontAlgn="base">
        <a:spcBef>
          <a:spcPct val="35000"/>
        </a:spcBef>
        <a:spcAft>
          <a:spcPct val="25000"/>
        </a:spcAft>
        <a:buFont typeface="Arial" charset="0"/>
        <a:defRPr sz="2800">
          <a:solidFill>
            <a:schemeClr val="tx1"/>
          </a:solidFill>
          <a:latin typeface="+mn-lt"/>
          <a:ea typeface="+mn-ea"/>
        </a:defRPr>
      </a:lvl3pPr>
      <a:lvl4pPr marL="914400" indent="-231775" algn="l" rtl="0" fontAlgn="base">
        <a:spcBef>
          <a:spcPct val="35000"/>
        </a:spcBef>
        <a:spcAft>
          <a:spcPct val="25000"/>
        </a:spcAft>
        <a:buSzPct val="125000"/>
        <a:buChar char="•"/>
        <a:defRPr sz="2800">
          <a:solidFill>
            <a:schemeClr val="tx1"/>
          </a:solidFill>
          <a:latin typeface="+mn-lt"/>
          <a:ea typeface="+mn-ea"/>
        </a:defRPr>
      </a:lvl4pPr>
      <a:lvl5pPr marL="12525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5pPr>
      <a:lvl6pPr marL="17097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6pPr>
      <a:lvl7pPr marL="21669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7pPr>
      <a:lvl8pPr marL="26241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8pPr>
      <a:lvl9pPr marL="30813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3" name="Picture 23" descr="active_art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60803" name="Picture 3" descr="red button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46080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113213" y="0"/>
            <a:ext cx="4076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60805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095375"/>
            <a:ext cx="8642350" cy="484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60806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785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46080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59088" y="65786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 b="0">
                <a:solidFill>
                  <a:schemeClr val="bg2"/>
                </a:solidFill>
                <a:effectLst/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6080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994400" y="61880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460809" name="Rectangle 9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50000"/>
              </a:spcAft>
            </a:pPr>
            <a:endParaRPr lang="en-US" sz="3200">
              <a:solidFill>
                <a:srgbClr val="000080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460811" name="Rectangle 11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 b="0">
              <a:effectLst/>
              <a:ea typeface="ＭＳ Ｐゴシック" pitchFamily="1" charset="-128"/>
            </a:endParaRPr>
          </a:p>
        </p:txBody>
      </p:sp>
      <p:sp>
        <p:nvSpPr>
          <p:cNvPr id="460812" name="Text Box 12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 b="0">
              <a:solidFill>
                <a:schemeClr val="tx1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460814" name="Text Box 14"/>
          <p:cNvSpPr txBox="1">
            <a:spLocks noChangeArrowheads="1"/>
          </p:cNvSpPr>
          <p:nvPr/>
        </p:nvSpPr>
        <p:spPr bwMode="auto">
          <a:xfrm>
            <a:off x="8210550" y="6448425"/>
            <a:ext cx="923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effectLst/>
              </a:rPr>
              <a:t>End Show</a:t>
            </a:r>
          </a:p>
        </p:txBody>
      </p:sp>
      <p:sp>
        <p:nvSpPr>
          <p:cNvPr id="460815" name="Rectangle 15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0816" name="Rectangle 16"/>
          <p:cNvSpPr>
            <a:spLocks noChangeArrowheads="1"/>
          </p:cNvSpPr>
          <p:nvPr/>
        </p:nvSpPr>
        <p:spPr bwMode="auto">
          <a:xfrm>
            <a:off x="1776413" y="0"/>
            <a:ext cx="4006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FF0000"/>
                </a:solidFill>
                <a:effectLst/>
              </a:rPr>
              <a:t>33-2 Controlling Body Temperature</a:t>
            </a:r>
          </a:p>
        </p:txBody>
      </p:sp>
      <p:pic>
        <p:nvPicPr>
          <p:cNvPr id="460817" name="Picture 17" descr="arrow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836988" y="101600"/>
            <a:ext cx="317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21" name="Picture 21" descr="logo_ph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460825" name="Rectangle 25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>
                <a:effectLst/>
                <a:ea typeface="ＭＳ Ｐゴシック" pitchFamily="1" charset="-128"/>
              </a:rPr>
              <a:t>Slide </a:t>
            </a:r>
          </a:p>
          <a:p>
            <a:pPr algn="r"/>
            <a:fld id="{D31FD77E-DC3B-494A-8352-4B5D86589B5B}" type="slidenum">
              <a:rPr lang="en-US" sz="1200">
                <a:effectLst/>
                <a:ea typeface="ＭＳ Ｐゴシック" pitchFamily="1" charset="-128"/>
              </a:rPr>
              <a:pPr algn="r"/>
              <a:t>‹#›</a:t>
            </a:fld>
            <a:r>
              <a:rPr lang="en-US" sz="1200">
                <a:effectLst/>
                <a:ea typeface="ＭＳ Ｐゴシック" pitchFamily="1" charset="-128"/>
              </a:rPr>
              <a:t> of 19</a:t>
            </a:r>
            <a:endParaRPr lang="en-US" sz="1400">
              <a:effectLst/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0"/>
        </a:spcBef>
        <a:spcAft>
          <a:spcPct val="50000"/>
        </a:spcAft>
        <a:defRPr sz="3200" b="1">
          <a:solidFill>
            <a:srgbClr val="000080"/>
          </a:solidFill>
          <a:latin typeface="+mn-lt"/>
          <a:ea typeface="+mn-ea"/>
          <a:cs typeface="+mn-cs"/>
        </a:defRPr>
      </a:lvl1pPr>
      <a:lvl2pPr marL="114300" algn="l" rtl="0" fontAlgn="base">
        <a:lnSpc>
          <a:spcPct val="85000"/>
        </a:lnSpc>
        <a:spcBef>
          <a:spcPct val="0"/>
        </a:spcBef>
        <a:spcAft>
          <a:spcPct val="50000"/>
        </a:spcAft>
        <a:defRPr sz="2800" b="1">
          <a:solidFill>
            <a:srgbClr val="006400"/>
          </a:solidFill>
          <a:latin typeface="+mn-lt"/>
          <a:ea typeface="+mn-ea"/>
        </a:defRPr>
      </a:lvl2pPr>
      <a:lvl3pPr marL="400050" algn="l" rtl="0" fontAlgn="base">
        <a:spcBef>
          <a:spcPct val="35000"/>
        </a:spcBef>
        <a:spcAft>
          <a:spcPct val="25000"/>
        </a:spcAft>
        <a:buFont typeface="Arial" charset="0"/>
        <a:defRPr sz="2800">
          <a:solidFill>
            <a:schemeClr val="tx1"/>
          </a:solidFill>
          <a:latin typeface="+mn-lt"/>
          <a:ea typeface="+mn-ea"/>
        </a:defRPr>
      </a:lvl3pPr>
      <a:lvl4pPr marL="914400" indent="-231775" algn="l" rtl="0" fontAlgn="base">
        <a:spcBef>
          <a:spcPct val="35000"/>
        </a:spcBef>
        <a:spcAft>
          <a:spcPct val="25000"/>
        </a:spcAft>
        <a:buSzPct val="125000"/>
        <a:buChar char="•"/>
        <a:defRPr sz="2800">
          <a:solidFill>
            <a:schemeClr val="tx1"/>
          </a:solidFill>
          <a:latin typeface="+mn-lt"/>
          <a:ea typeface="+mn-ea"/>
        </a:defRPr>
      </a:lvl4pPr>
      <a:lvl5pPr marL="12525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5pPr>
      <a:lvl6pPr marL="17097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6pPr>
      <a:lvl7pPr marL="21669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7pPr>
      <a:lvl8pPr marL="26241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8pPr>
      <a:lvl9pPr marL="30813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7075" name="Picture 19" descr="Activit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57059" name="Picture 3" descr="red button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55706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113213" y="0"/>
            <a:ext cx="4076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57061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095375"/>
            <a:ext cx="8642350" cy="484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5706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785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55706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59088" y="65786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 b="0">
                <a:solidFill>
                  <a:schemeClr val="bg2"/>
                </a:solidFill>
                <a:effectLst/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5706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994400" y="61880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557065" name="Rectangle 9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50000"/>
              </a:spcAft>
            </a:pPr>
            <a:endParaRPr lang="en-US" sz="3200">
              <a:solidFill>
                <a:srgbClr val="000080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557066" name="Rectangle 10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 b="0">
              <a:effectLst/>
              <a:ea typeface="ＭＳ Ｐゴシック" pitchFamily="1" charset="-128"/>
            </a:endParaRPr>
          </a:p>
        </p:txBody>
      </p:sp>
      <p:sp>
        <p:nvSpPr>
          <p:cNvPr id="557067" name="Text Box 11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 b="0">
              <a:solidFill>
                <a:schemeClr val="tx1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557069" name="Text Box 13"/>
          <p:cNvSpPr txBox="1">
            <a:spLocks noChangeArrowheads="1"/>
          </p:cNvSpPr>
          <p:nvPr/>
        </p:nvSpPr>
        <p:spPr bwMode="auto">
          <a:xfrm>
            <a:off x="8210550" y="6448425"/>
            <a:ext cx="923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effectLst/>
              </a:rPr>
              <a:t>End Show</a:t>
            </a:r>
          </a:p>
        </p:txBody>
      </p:sp>
      <p:sp>
        <p:nvSpPr>
          <p:cNvPr id="557070" name="Rectangle 14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57071" name="Rectangle 15"/>
          <p:cNvSpPr>
            <a:spLocks noChangeArrowheads="1"/>
          </p:cNvSpPr>
          <p:nvPr/>
        </p:nvSpPr>
        <p:spPr bwMode="auto">
          <a:xfrm>
            <a:off x="1776413" y="0"/>
            <a:ext cx="4006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FF0000"/>
                </a:solidFill>
                <a:effectLst/>
              </a:rPr>
              <a:t>33-2 Controlling Body Temperature</a:t>
            </a:r>
          </a:p>
        </p:txBody>
      </p:sp>
      <p:pic>
        <p:nvPicPr>
          <p:cNvPr id="557072" name="Picture 16" descr="arrow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836988" y="101600"/>
            <a:ext cx="317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7073" name="Picture 17" descr="logo_ph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557077" name="Rectangle 21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>
                <a:effectLst/>
                <a:ea typeface="ＭＳ Ｐゴシック" pitchFamily="1" charset="-128"/>
              </a:rPr>
              <a:t>Slide </a:t>
            </a:r>
          </a:p>
          <a:p>
            <a:pPr algn="r"/>
            <a:fld id="{B358CC5C-7A71-4AAE-B2B0-0D6943E6C654}" type="slidenum">
              <a:rPr lang="en-US" sz="1200">
                <a:effectLst/>
                <a:ea typeface="ＭＳ Ｐゴシック" pitchFamily="1" charset="-128"/>
              </a:rPr>
              <a:pPr algn="r"/>
              <a:t>‹#›</a:t>
            </a:fld>
            <a:r>
              <a:rPr lang="en-US" sz="1200">
                <a:effectLst/>
                <a:ea typeface="ＭＳ Ｐゴシック" pitchFamily="1" charset="-128"/>
              </a:rPr>
              <a:t> of 19</a:t>
            </a:r>
            <a:endParaRPr lang="en-US" sz="1400">
              <a:effectLst/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6" r:id="rId1"/>
    <p:sldLayoutId id="2147483777" r:id="rId2"/>
    <p:sldLayoutId id="2147483778" r:id="rId3"/>
    <p:sldLayoutId id="2147483779" r:id="rId4"/>
    <p:sldLayoutId id="2147483780" r:id="rId5"/>
    <p:sldLayoutId id="2147483781" r:id="rId6"/>
    <p:sldLayoutId id="2147483782" r:id="rId7"/>
    <p:sldLayoutId id="2147483783" r:id="rId8"/>
    <p:sldLayoutId id="2147483784" r:id="rId9"/>
    <p:sldLayoutId id="2147483785" r:id="rId10"/>
    <p:sldLayoutId id="2147483786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0"/>
        </a:spcBef>
        <a:spcAft>
          <a:spcPct val="50000"/>
        </a:spcAft>
        <a:defRPr sz="3200" b="1">
          <a:solidFill>
            <a:srgbClr val="000080"/>
          </a:solidFill>
          <a:latin typeface="+mn-lt"/>
          <a:ea typeface="+mn-ea"/>
          <a:cs typeface="+mn-cs"/>
        </a:defRPr>
      </a:lvl1pPr>
      <a:lvl2pPr marL="114300" algn="l" rtl="0" fontAlgn="base">
        <a:lnSpc>
          <a:spcPct val="85000"/>
        </a:lnSpc>
        <a:spcBef>
          <a:spcPct val="0"/>
        </a:spcBef>
        <a:spcAft>
          <a:spcPct val="50000"/>
        </a:spcAft>
        <a:defRPr sz="2800" b="1">
          <a:solidFill>
            <a:srgbClr val="006400"/>
          </a:solidFill>
          <a:latin typeface="+mn-lt"/>
          <a:ea typeface="+mn-ea"/>
        </a:defRPr>
      </a:lvl2pPr>
      <a:lvl3pPr marL="400050" algn="l" rtl="0" fontAlgn="base">
        <a:spcBef>
          <a:spcPct val="35000"/>
        </a:spcBef>
        <a:spcAft>
          <a:spcPct val="25000"/>
        </a:spcAft>
        <a:buFont typeface="Arial" charset="0"/>
        <a:defRPr sz="2800">
          <a:solidFill>
            <a:schemeClr val="tx1"/>
          </a:solidFill>
          <a:latin typeface="+mn-lt"/>
          <a:ea typeface="+mn-ea"/>
        </a:defRPr>
      </a:lvl3pPr>
      <a:lvl4pPr marL="914400" indent="-231775" algn="l" rtl="0" fontAlgn="base">
        <a:spcBef>
          <a:spcPct val="35000"/>
        </a:spcBef>
        <a:spcAft>
          <a:spcPct val="25000"/>
        </a:spcAft>
        <a:buSzPct val="125000"/>
        <a:buChar char="•"/>
        <a:defRPr sz="2800">
          <a:solidFill>
            <a:schemeClr val="tx1"/>
          </a:solidFill>
          <a:latin typeface="+mn-lt"/>
          <a:ea typeface="+mn-ea"/>
        </a:defRPr>
      </a:lvl4pPr>
      <a:lvl5pPr marL="12525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5pPr>
      <a:lvl6pPr marL="17097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6pPr>
      <a:lvl7pPr marL="21669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7pPr>
      <a:lvl8pPr marL="26241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8pPr>
      <a:lvl9pPr marL="30813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Resources/ch33_sectn02_quiz.qtb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5.xml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5.xml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5.xml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5.xml"/><Relationship Id="rId4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5.xml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79883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Biology</a:t>
            </a:r>
          </a:p>
        </p:txBody>
      </p:sp>
      <p:pic>
        <p:nvPicPr>
          <p:cNvPr id="79885" name="Picture 13" descr="biobookcov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5963" y="261938"/>
            <a:ext cx="5010150" cy="6134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8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Body Temperature and </a:t>
            </a:r>
            <a:br>
              <a:rPr lang="en-US"/>
            </a:br>
            <a:r>
              <a:rPr lang="en-US"/>
              <a:t>Homeostasis</a:t>
            </a:r>
          </a:p>
        </p:txBody>
      </p:sp>
      <p:sp>
        <p:nvSpPr>
          <p:cNvPr id="1282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endParaRPr lang="en-US" b="0"/>
          </a:p>
          <a:p>
            <a:pPr lvl="1"/>
            <a:endParaRPr lang="en-US" b="0"/>
          </a:p>
          <a:p>
            <a:pPr lvl="1"/>
            <a:r>
              <a:rPr lang="en-US"/>
              <a:t>Birds and mammals are endotherms</a:t>
            </a:r>
            <a:r>
              <a:rPr lang="en-US" b="0"/>
              <a:t>. </a:t>
            </a:r>
          </a:p>
          <a:p>
            <a:pPr lvl="1"/>
            <a:endParaRPr lang="en-US"/>
          </a:p>
        </p:txBody>
      </p:sp>
      <p:pic>
        <p:nvPicPr>
          <p:cNvPr id="1282052" name="Picture 4" descr="ke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5963" y="3081338"/>
            <a:ext cx="671512" cy="433387"/>
          </a:xfrm>
          <a:prstGeom prst="rect">
            <a:avLst/>
          </a:prstGeom>
          <a:noFill/>
        </p:spPr>
      </p:pic>
      <p:sp>
        <p:nvSpPr>
          <p:cNvPr id="1282053" name="Rectangle 5"/>
          <p:cNvSpPr>
            <a:spLocks noChangeArrowheads="1"/>
          </p:cNvSpPr>
          <p:nvPr/>
        </p:nvSpPr>
        <p:spPr bwMode="auto">
          <a:xfrm>
            <a:off x="449263" y="2278063"/>
            <a:ext cx="944562" cy="7112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400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1600"/>
              <a:t>Comparing Ectotherms and Endotherms</a:t>
            </a:r>
          </a:p>
        </p:txBody>
      </p:sp>
      <p:sp>
        <p:nvSpPr>
          <p:cNvPr id="124006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Comparing Ectotherms and Endotherms</a:t>
            </a:r>
            <a:endParaRPr lang="en-US"/>
          </a:p>
          <a:p>
            <a:r>
              <a:rPr lang="en-US"/>
              <a:t>Neither endothermy nor ectothermy is superior. Each strategy has advantages in different environments.</a:t>
            </a:r>
          </a:p>
          <a:p>
            <a:r>
              <a:rPr lang="en-US"/>
              <a:t>Endotherms do well in cool weather because they generate and conserve body heat. However, their high metabolic rate requires a lot of fuel.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00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1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1600"/>
              <a:t>Comparing Ecotherms and Endotherms</a:t>
            </a:r>
          </a:p>
        </p:txBody>
      </p:sp>
      <p:sp>
        <p:nvSpPr>
          <p:cNvPr id="131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Ectothermic animals need much less food than similarly sized endotherms. </a:t>
            </a:r>
          </a:p>
          <a:p>
            <a:r>
              <a:rPr lang="en-US"/>
              <a:t>In environments where temperatures stay warm and constant, ectothermy is a more energy-efficient strategy.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2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1600"/>
              <a:t>Evolution of Temperature Control</a:t>
            </a:r>
          </a:p>
        </p:txBody>
      </p:sp>
      <p:sp>
        <p:nvSpPr>
          <p:cNvPr id="132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Evolution of Temperature Control</a:t>
            </a:r>
            <a:endParaRPr lang="en-US"/>
          </a:p>
          <a:p>
            <a:r>
              <a:rPr lang="en-US"/>
              <a:t>The first land vertebrates were ectotherms.</a:t>
            </a:r>
          </a:p>
          <a:p>
            <a:r>
              <a:rPr lang="en-US"/>
              <a:t>Modern reptiles are ectotherms, but some dinosaurs may have been endotherms.</a:t>
            </a:r>
          </a:p>
          <a:p>
            <a:r>
              <a:rPr lang="en-US"/>
              <a:t>Scientists are not sure when endothermy evolved. Endothermy may have developed twice: once in the reptile line leading to birds, and once in the line leading to mammals.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43138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8" y="165100"/>
            <a:ext cx="1069975" cy="427038"/>
          </a:xfrm>
        </p:spPr>
        <p:txBody>
          <a:bodyPr/>
          <a:lstStyle/>
          <a:p>
            <a:r>
              <a:rPr lang="en-US"/>
              <a:t>33-2</a:t>
            </a:r>
          </a:p>
        </p:txBody>
      </p:sp>
      <p:sp>
        <p:nvSpPr>
          <p:cNvPr id="1243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2"/>
            <a:endParaRPr lang="en-US"/>
          </a:p>
          <a:p>
            <a:endParaRPr lang="en-US"/>
          </a:p>
        </p:txBody>
      </p:sp>
      <p:sp>
        <p:nvSpPr>
          <p:cNvPr id="1243140" name="Rectangle 4">
            <a:hlinkClick r:id="rId3"/>
          </p:cNvPr>
          <p:cNvSpPr>
            <a:spLocks noChangeArrowheads="1"/>
          </p:cNvSpPr>
          <p:nvPr/>
        </p:nvSpPr>
        <p:spPr bwMode="auto">
          <a:xfrm>
            <a:off x="5208588" y="2708275"/>
            <a:ext cx="2605087" cy="96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46215" name="Rectangle 7"/>
          <p:cNvSpPr>
            <a:spLocks noGrp="1" noChangeArrowheads="1"/>
          </p:cNvSpPr>
          <p:nvPr>
            <p:ph type="title"/>
          </p:nvPr>
        </p:nvSpPr>
        <p:spPr>
          <a:xfrm>
            <a:off x="14288" y="165100"/>
            <a:ext cx="1069975" cy="427038"/>
          </a:xfrm>
        </p:spPr>
        <p:txBody>
          <a:bodyPr/>
          <a:lstStyle/>
          <a:p>
            <a:r>
              <a:rPr lang="en-US"/>
              <a:t>33-2</a:t>
            </a:r>
          </a:p>
        </p:txBody>
      </p:sp>
      <p:sp>
        <p:nvSpPr>
          <p:cNvPr id="1246216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/>
              <a:t>The control of body temperature is important for</a:t>
            </a:r>
          </a:p>
          <a:p>
            <a:pPr lvl="2"/>
            <a:r>
              <a:rPr lang="en-US"/>
              <a:t>maintaining homeostasis.	</a:t>
            </a:r>
          </a:p>
          <a:p>
            <a:pPr lvl="2"/>
            <a:r>
              <a:rPr lang="en-US"/>
              <a:t>marking a territory.	</a:t>
            </a:r>
          </a:p>
          <a:p>
            <a:pPr lvl="2"/>
            <a:r>
              <a:rPr lang="en-US"/>
              <a:t>eliminating wastes.	</a:t>
            </a:r>
          </a:p>
          <a:p>
            <a:pPr lvl="2"/>
            <a:r>
              <a:rPr lang="en-US"/>
              <a:t>delivering oxygen to cells.</a:t>
            </a:r>
          </a:p>
        </p:txBody>
      </p:sp>
      <p:sp>
        <p:nvSpPr>
          <p:cNvPr id="1246212" name="Rectangle 4"/>
          <p:cNvSpPr>
            <a:spLocks noChangeArrowheads="1"/>
          </p:cNvSpPr>
          <p:nvPr/>
        </p:nvSpPr>
        <p:spPr bwMode="auto">
          <a:xfrm>
            <a:off x="949325" y="1728788"/>
            <a:ext cx="7731125" cy="450850"/>
          </a:xfrm>
          <a:prstGeom prst="rect">
            <a:avLst/>
          </a:prstGeom>
          <a:solidFill>
            <a:srgbClr val="00CC00">
              <a:alpha val="28000"/>
            </a:srgbClr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246213" name="Picture 5" descr="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300" y="1092200"/>
            <a:ext cx="561975" cy="501650"/>
          </a:xfrm>
          <a:prstGeom prst="rect">
            <a:avLst/>
          </a:prstGeom>
          <a:noFill/>
        </p:spPr>
      </p:pic>
      <p:pic>
        <p:nvPicPr>
          <p:cNvPr id="1246214" name="Picture 6" descr="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5" y="1674813"/>
            <a:ext cx="582613" cy="5191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6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6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62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50312" name="Rectangle 8"/>
          <p:cNvSpPr>
            <a:spLocks noGrp="1" noChangeArrowheads="1"/>
          </p:cNvSpPr>
          <p:nvPr>
            <p:ph type="title"/>
          </p:nvPr>
        </p:nvSpPr>
        <p:spPr>
          <a:xfrm>
            <a:off x="14288" y="165100"/>
            <a:ext cx="1069975" cy="427038"/>
          </a:xfrm>
        </p:spPr>
        <p:txBody>
          <a:bodyPr/>
          <a:lstStyle/>
          <a:p>
            <a:r>
              <a:rPr lang="en-US"/>
              <a:t>33-2</a:t>
            </a:r>
          </a:p>
        </p:txBody>
      </p:sp>
      <p:sp>
        <p:nvSpPr>
          <p:cNvPr id="1250313" name="Rectangle 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/>
              <a:t>Of the following animals, which can maintain a constant internal temperature?</a:t>
            </a:r>
          </a:p>
          <a:p>
            <a:pPr lvl="2"/>
            <a:r>
              <a:rPr lang="en-US"/>
              <a:t>shark	</a:t>
            </a:r>
          </a:p>
          <a:p>
            <a:pPr lvl="2"/>
            <a:r>
              <a:rPr lang="en-US"/>
              <a:t>elephant	</a:t>
            </a:r>
          </a:p>
          <a:p>
            <a:pPr lvl="2"/>
            <a:r>
              <a:rPr lang="en-US"/>
              <a:t>desert lizard	</a:t>
            </a:r>
          </a:p>
          <a:p>
            <a:pPr lvl="2"/>
            <a:r>
              <a:rPr lang="en-US"/>
              <a:t>frog</a:t>
            </a:r>
          </a:p>
        </p:txBody>
      </p:sp>
      <p:sp>
        <p:nvSpPr>
          <p:cNvPr id="1250308" name="Rectangle 4"/>
          <p:cNvSpPr>
            <a:spLocks noChangeArrowheads="1"/>
          </p:cNvSpPr>
          <p:nvPr/>
        </p:nvSpPr>
        <p:spPr bwMode="auto">
          <a:xfrm>
            <a:off x="949325" y="2871788"/>
            <a:ext cx="7731125" cy="450850"/>
          </a:xfrm>
          <a:prstGeom prst="rect">
            <a:avLst/>
          </a:prstGeom>
          <a:solidFill>
            <a:srgbClr val="00CC00">
              <a:alpha val="28000"/>
            </a:srgbClr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250310" name="Picture 6" descr="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840038"/>
            <a:ext cx="582613" cy="519112"/>
          </a:xfrm>
          <a:prstGeom prst="rect">
            <a:avLst/>
          </a:prstGeom>
          <a:noFill/>
        </p:spPr>
      </p:pic>
      <p:pic>
        <p:nvPicPr>
          <p:cNvPr id="1250311" name="Picture 7" descr="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8125" y="1087438"/>
            <a:ext cx="585788" cy="520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0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0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030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54408" name="Rectangle 8"/>
          <p:cNvSpPr>
            <a:spLocks noGrp="1" noChangeArrowheads="1"/>
          </p:cNvSpPr>
          <p:nvPr>
            <p:ph type="title"/>
          </p:nvPr>
        </p:nvSpPr>
        <p:spPr>
          <a:xfrm>
            <a:off x="14288" y="165100"/>
            <a:ext cx="1069975" cy="427038"/>
          </a:xfrm>
        </p:spPr>
        <p:txBody>
          <a:bodyPr/>
          <a:lstStyle/>
          <a:p>
            <a:r>
              <a:rPr lang="en-US"/>
              <a:t>33-2</a:t>
            </a:r>
          </a:p>
        </p:txBody>
      </p:sp>
      <p:sp>
        <p:nvSpPr>
          <p:cNvPr id="1254409" name="Rectangle 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/>
              <a:t>Lizards often bask in the sun because they are </a:t>
            </a:r>
          </a:p>
          <a:p>
            <a:pPr lvl="2"/>
            <a:r>
              <a:rPr lang="en-US"/>
              <a:t>chordates.	</a:t>
            </a:r>
          </a:p>
          <a:p>
            <a:pPr lvl="2"/>
            <a:r>
              <a:rPr lang="en-US"/>
              <a:t>ectotherms.	</a:t>
            </a:r>
          </a:p>
          <a:p>
            <a:pPr lvl="2"/>
            <a:r>
              <a:rPr lang="en-US"/>
              <a:t>endotherms.	</a:t>
            </a:r>
          </a:p>
          <a:p>
            <a:pPr lvl="2"/>
            <a:r>
              <a:rPr lang="en-US"/>
              <a:t>slow moving.</a:t>
            </a:r>
          </a:p>
        </p:txBody>
      </p:sp>
      <p:sp>
        <p:nvSpPr>
          <p:cNvPr id="1254404" name="Rectangle 4"/>
          <p:cNvSpPr>
            <a:spLocks noChangeArrowheads="1"/>
          </p:cNvSpPr>
          <p:nvPr/>
        </p:nvSpPr>
        <p:spPr bwMode="auto">
          <a:xfrm>
            <a:off x="949325" y="2443163"/>
            <a:ext cx="7731125" cy="450850"/>
          </a:xfrm>
          <a:prstGeom prst="rect">
            <a:avLst/>
          </a:prstGeom>
          <a:solidFill>
            <a:srgbClr val="00CC00">
              <a:alpha val="28000"/>
            </a:srgbClr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254406" name="Picture 6" descr="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411413"/>
            <a:ext cx="582613" cy="519112"/>
          </a:xfrm>
          <a:prstGeom prst="rect">
            <a:avLst/>
          </a:prstGeom>
          <a:noFill/>
        </p:spPr>
      </p:pic>
      <p:pic>
        <p:nvPicPr>
          <p:cNvPr id="1254407" name="Picture 7" descr="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6538" y="1087438"/>
            <a:ext cx="585787" cy="520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4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4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440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58505" name="Rectangle 9"/>
          <p:cNvSpPr>
            <a:spLocks noGrp="1" noChangeArrowheads="1"/>
          </p:cNvSpPr>
          <p:nvPr>
            <p:ph type="title"/>
          </p:nvPr>
        </p:nvSpPr>
        <p:spPr>
          <a:xfrm>
            <a:off x="14288" y="165100"/>
            <a:ext cx="1069975" cy="427038"/>
          </a:xfrm>
        </p:spPr>
        <p:txBody>
          <a:bodyPr/>
          <a:lstStyle/>
          <a:p>
            <a:r>
              <a:rPr lang="en-US"/>
              <a:t>33-2</a:t>
            </a:r>
          </a:p>
        </p:txBody>
      </p:sp>
      <p:sp>
        <p:nvSpPr>
          <p:cNvPr id="1258506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/>
              <a:t>Animals that do not rely on their surroundings to gain or lose body heat are </a:t>
            </a:r>
          </a:p>
          <a:p>
            <a:pPr lvl="2"/>
            <a:r>
              <a:rPr lang="en-US"/>
              <a:t>fish.	</a:t>
            </a:r>
          </a:p>
          <a:p>
            <a:pPr lvl="2"/>
            <a:r>
              <a:rPr lang="en-US"/>
              <a:t>endotherms.	</a:t>
            </a:r>
          </a:p>
          <a:p>
            <a:pPr lvl="2"/>
            <a:r>
              <a:rPr lang="en-US"/>
              <a:t>ectotherms.	</a:t>
            </a:r>
          </a:p>
          <a:p>
            <a:pPr lvl="2"/>
            <a:r>
              <a:rPr lang="en-US"/>
              <a:t>amphibians.</a:t>
            </a:r>
          </a:p>
        </p:txBody>
      </p:sp>
      <p:sp>
        <p:nvSpPr>
          <p:cNvPr id="1258500" name="Rectangle 4"/>
          <p:cNvSpPr>
            <a:spLocks noChangeArrowheads="1"/>
          </p:cNvSpPr>
          <p:nvPr/>
        </p:nvSpPr>
        <p:spPr bwMode="auto">
          <a:xfrm>
            <a:off x="949325" y="2871788"/>
            <a:ext cx="7731125" cy="450850"/>
          </a:xfrm>
          <a:prstGeom prst="rect">
            <a:avLst/>
          </a:prstGeom>
          <a:solidFill>
            <a:srgbClr val="00CC00">
              <a:alpha val="28000"/>
            </a:srgbClr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258502" name="Picture 6" descr="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840038"/>
            <a:ext cx="582613" cy="519112"/>
          </a:xfrm>
          <a:prstGeom prst="rect">
            <a:avLst/>
          </a:prstGeom>
          <a:noFill/>
        </p:spPr>
      </p:pic>
      <p:pic>
        <p:nvPicPr>
          <p:cNvPr id="1258503" name="Picture 7" descr="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6538" y="1087438"/>
            <a:ext cx="585787" cy="520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8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8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850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67720" name="Rectangle 8"/>
          <p:cNvSpPr>
            <a:spLocks noGrp="1" noChangeArrowheads="1"/>
          </p:cNvSpPr>
          <p:nvPr>
            <p:ph type="title"/>
          </p:nvPr>
        </p:nvSpPr>
        <p:spPr>
          <a:xfrm>
            <a:off x="14288" y="165100"/>
            <a:ext cx="1069975" cy="427038"/>
          </a:xfrm>
        </p:spPr>
        <p:txBody>
          <a:bodyPr/>
          <a:lstStyle/>
          <a:p>
            <a:r>
              <a:rPr lang="en-US"/>
              <a:t>33-2</a:t>
            </a:r>
          </a:p>
        </p:txBody>
      </p:sp>
      <p:sp>
        <p:nvSpPr>
          <p:cNvPr id="1267721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273050" y="1095375"/>
            <a:ext cx="8502650" cy="5432425"/>
          </a:xfrm>
        </p:spPr>
        <p:txBody>
          <a:bodyPr/>
          <a:lstStyle/>
          <a:p>
            <a:pPr lvl="1"/>
            <a:r>
              <a:rPr lang="en-US"/>
              <a:t>One disadvantage endotherms have compared to ectotherms is that</a:t>
            </a:r>
          </a:p>
          <a:p>
            <a:pPr lvl="2"/>
            <a:r>
              <a:rPr lang="en-US"/>
              <a:t>endotherms cannot stay warm in cold weather.	</a:t>
            </a:r>
          </a:p>
          <a:p>
            <a:pPr lvl="2"/>
            <a:r>
              <a:rPr lang="en-US"/>
              <a:t>far more food is required to maintain constant temperature.	</a:t>
            </a:r>
          </a:p>
          <a:p>
            <a:pPr lvl="2"/>
            <a:r>
              <a:rPr lang="en-US"/>
              <a:t>endotherms are more limited in the habitats they can occupy.	</a:t>
            </a:r>
          </a:p>
          <a:p>
            <a:pPr lvl="2"/>
            <a:r>
              <a:rPr lang="en-US"/>
              <a:t>endotherms cannot live in the ocean where the water is too cold.</a:t>
            </a:r>
          </a:p>
        </p:txBody>
      </p:sp>
      <p:sp>
        <p:nvSpPr>
          <p:cNvPr id="1267716" name="Rectangle 4"/>
          <p:cNvSpPr>
            <a:spLocks noChangeArrowheads="1"/>
          </p:cNvSpPr>
          <p:nvPr/>
        </p:nvSpPr>
        <p:spPr bwMode="auto">
          <a:xfrm>
            <a:off x="949325" y="3243263"/>
            <a:ext cx="7731125" cy="901700"/>
          </a:xfrm>
          <a:prstGeom prst="rect">
            <a:avLst/>
          </a:prstGeom>
          <a:solidFill>
            <a:srgbClr val="00CC00">
              <a:alpha val="28000"/>
            </a:srgbClr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267717" name="Picture 5" descr="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240088"/>
            <a:ext cx="582613" cy="519112"/>
          </a:xfrm>
          <a:prstGeom prst="rect">
            <a:avLst/>
          </a:prstGeom>
          <a:noFill/>
        </p:spPr>
      </p:pic>
      <p:pic>
        <p:nvPicPr>
          <p:cNvPr id="1267719" name="Picture 7" descr="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6538" y="1087438"/>
            <a:ext cx="585787" cy="520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7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7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771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486410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33-2 Controlling Body Temperature</a:t>
            </a:r>
          </a:p>
        </p:txBody>
      </p:sp>
      <p:pic>
        <p:nvPicPr>
          <p:cNvPr id="486412" name="Picture 12" descr="ch33_slide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60575" y="1287463"/>
            <a:ext cx="4332288" cy="52593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6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924175"/>
            <a:ext cx="9144000" cy="609600"/>
          </a:xfrm>
          <a:noFill/>
        </p:spPr>
        <p:txBody>
          <a:bodyPr/>
          <a:lstStyle/>
          <a:p>
            <a:r>
              <a:rPr lang="en-US"/>
              <a:t>END OF SECTION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82961" name="Rectangle 1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Body Temperature and </a:t>
            </a:r>
            <a:br>
              <a:rPr lang="en-US"/>
            </a:br>
            <a:r>
              <a:rPr lang="en-US"/>
              <a:t>Homeostasis</a:t>
            </a:r>
          </a:p>
        </p:txBody>
      </p:sp>
      <p:sp>
        <p:nvSpPr>
          <p:cNvPr id="82962" name="Rectangle 18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/>
          </a:p>
          <a:p>
            <a:pPr lvl="1"/>
            <a:r>
              <a:rPr lang="en-US"/>
              <a:t>How is the control of body temperature important to vertebrate life?</a:t>
            </a:r>
          </a:p>
          <a:p>
            <a:pPr lvl="1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268296" name="Rectangle 8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Body Temperature and </a:t>
            </a:r>
            <a:br>
              <a:rPr lang="en-US"/>
            </a:br>
            <a:r>
              <a:rPr lang="en-US"/>
              <a:t>Homeostasis</a:t>
            </a:r>
          </a:p>
        </p:txBody>
      </p:sp>
      <p:sp>
        <p:nvSpPr>
          <p:cNvPr id="268297" name="Rectangle 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Body Temperature and Homeostasis</a:t>
            </a:r>
          </a:p>
          <a:p>
            <a:pPr lvl="1"/>
            <a:r>
              <a:rPr lang="en-US"/>
              <a:t>The control of body temperature is important for maintaining homeostasis in vertebrates, particularly in habitats where temperature varies widely with time of day and with season.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423949" name="Rectangle 1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Body Temperature and </a:t>
            </a:r>
            <a:br>
              <a:rPr lang="en-US"/>
            </a:br>
            <a:r>
              <a:rPr lang="en-US"/>
              <a:t>Homeostasis</a:t>
            </a:r>
          </a:p>
        </p:txBody>
      </p:sp>
      <p:sp>
        <p:nvSpPr>
          <p:cNvPr id="423950" name="Rectangle 1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Vertebrates have many ways to control body temperature.</a:t>
            </a:r>
          </a:p>
          <a:p>
            <a:r>
              <a:rPr lang="en-US"/>
              <a:t>All of these incorporate three important features: </a:t>
            </a:r>
          </a:p>
          <a:p>
            <a:pPr lvl="2"/>
            <a:r>
              <a:rPr lang="en-US"/>
              <a:t>a source of heat for the body</a:t>
            </a:r>
          </a:p>
          <a:p>
            <a:pPr lvl="2"/>
            <a:r>
              <a:rPr lang="en-US"/>
              <a:t>a way to conserve that heat</a:t>
            </a:r>
          </a:p>
          <a:p>
            <a:pPr lvl="2"/>
            <a:r>
              <a:rPr lang="en-US"/>
              <a:t>a method of eliminating excess heat when necessary.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9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9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9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9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23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Body Temperature and </a:t>
            </a:r>
            <a:br>
              <a:rPr lang="en-US"/>
            </a:br>
            <a:r>
              <a:rPr lang="en-US"/>
              <a:t>Homeostasis</a:t>
            </a:r>
          </a:p>
        </p:txBody>
      </p:sp>
      <p:sp>
        <p:nvSpPr>
          <p:cNvPr id="122368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/>
          </a:p>
          <a:p>
            <a:pPr lvl="1"/>
            <a:r>
              <a:rPr lang="en-US"/>
              <a:t>What is the difference between ectotherms and endotherms?</a:t>
            </a:r>
          </a:p>
          <a:p>
            <a:pPr lvl="1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31880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Body Temperature and </a:t>
            </a:r>
            <a:br>
              <a:rPr lang="en-US"/>
            </a:br>
            <a:r>
              <a:rPr lang="en-US"/>
              <a:t>Homeostasis</a:t>
            </a:r>
          </a:p>
        </p:txBody>
      </p:sp>
      <p:sp>
        <p:nvSpPr>
          <p:cNvPr id="1231881" name="Rectangle 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/>
              <a:t>Ectotherms </a:t>
            </a:r>
          </a:p>
          <a:p>
            <a:pPr lvl="4"/>
            <a:r>
              <a:rPr lang="en-US"/>
              <a:t>An </a:t>
            </a:r>
            <a:r>
              <a:rPr lang="en-US" b="1"/>
              <a:t>ectotherm</a:t>
            </a:r>
            <a:r>
              <a:rPr lang="en-US"/>
              <a:t> is an animal whose body temperature is mainly determined by the temperature of the environment.</a:t>
            </a:r>
          </a:p>
          <a:p>
            <a:pPr lvl="4"/>
            <a:r>
              <a:rPr lang="en-US" b="1"/>
              <a:t>Most reptiles, fishes, and amphibians are ectotherms.</a:t>
            </a:r>
            <a:r>
              <a:rPr lang="en-US"/>
              <a:t> </a:t>
            </a:r>
          </a:p>
          <a:p>
            <a:pPr lvl="1"/>
            <a:endParaRPr lang="en-US"/>
          </a:p>
        </p:txBody>
      </p:sp>
      <p:pic>
        <p:nvPicPr>
          <p:cNvPr id="1231876" name="Picture 4" descr="ke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250" y="3305175"/>
            <a:ext cx="671513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31877" name="Rectangle 5"/>
          <p:cNvSpPr>
            <a:spLocks noChangeArrowheads="1"/>
          </p:cNvSpPr>
          <p:nvPr/>
        </p:nvSpPr>
        <p:spPr bwMode="auto">
          <a:xfrm>
            <a:off x="449263" y="2278063"/>
            <a:ext cx="944562" cy="7112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8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339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Body Temperature and </a:t>
            </a:r>
            <a:br>
              <a:rPr lang="en-US"/>
            </a:br>
            <a:r>
              <a:rPr lang="en-US"/>
              <a:t>Homeostasis</a:t>
            </a:r>
          </a:p>
        </p:txBody>
      </p:sp>
      <p:sp>
        <p:nvSpPr>
          <p:cNvPr id="123392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Ectotherms have relatively low rates of metabolism when they are resting, and their bodies do not generate much heat.</a:t>
            </a:r>
          </a:p>
          <a:p>
            <a:r>
              <a:rPr lang="en-US"/>
              <a:t>When active, an ectotherm’s muscles generate heat, but that heat is lost to the environment fairly easily.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9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35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Body Temperature and </a:t>
            </a:r>
            <a:br>
              <a:rPr lang="en-US"/>
            </a:br>
            <a:r>
              <a:rPr lang="en-US"/>
              <a:t>Homeostasis</a:t>
            </a:r>
          </a:p>
        </p:txBody>
      </p:sp>
      <p:sp>
        <p:nvSpPr>
          <p:cNvPr id="1235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/>
              <a:t>Endotherms</a:t>
            </a:r>
          </a:p>
          <a:p>
            <a:pPr lvl="2"/>
            <a:r>
              <a:rPr lang="en-US"/>
              <a:t>An </a:t>
            </a:r>
            <a:r>
              <a:rPr lang="en-US" b="1"/>
              <a:t>endotherm</a:t>
            </a:r>
            <a:r>
              <a:rPr lang="en-US"/>
              <a:t> is an animal whose body temperature is controlled from within.</a:t>
            </a:r>
          </a:p>
          <a:p>
            <a:pPr lvl="2"/>
            <a:r>
              <a:rPr lang="en-US"/>
              <a:t>Endotherms have relatively high metabolic rates that generate a significant amount of heat, even when they are resting. </a:t>
            </a:r>
          </a:p>
          <a:p>
            <a:pPr lvl="1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5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IO3d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O3d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BIO3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BIO3a_Movie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O3a_Movi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BIO3a_Movi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Movi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Movi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Movi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Movi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Movi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Movi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Movi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Movi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Movi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Movi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Movi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BIO3a_Quiz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O3a_Quiz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BIO3a_Quiz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Quiz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Quiz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Quiz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Quiz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Quiz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Quiz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Quiz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Quiz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Quiz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Quiz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Quiz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BIO3a_END">
  <a:themeElements>
    <a:clrScheme name="BIO3a_END 1">
      <a:dk1>
        <a:srgbClr val="666633"/>
      </a:dk1>
      <a:lt1>
        <a:srgbClr val="FFFFFF"/>
      </a:lt1>
      <a:dk2>
        <a:srgbClr val="000000"/>
      </a:dk2>
      <a:lt2>
        <a:srgbClr val="FFFFFF"/>
      </a:lt2>
      <a:accent1>
        <a:srgbClr val="666699"/>
      </a:accent1>
      <a:accent2>
        <a:srgbClr val="990000"/>
      </a:accent2>
      <a:accent3>
        <a:srgbClr val="AAAAAA"/>
      </a:accent3>
      <a:accent4>
        <a:srgbClr val="DADADA"/>
      </a:accent4>
      <a:accent5>
        <a:srgbClr val="B8B8CA"/>
      </a:accent5>
      <a:accent6>
        <a:srgbClr val="8A0000"/>
      </a:accent6>
      <a:hlink>
        <a:srgbClr val="999900"/>
      </a:hlink>
      <a:folHlink>
        <a:srgbClr val="FFFFFF"/>
      </a:folHlink>
    </a:clrScheme>
    <a:fontScheme name="BIO3a_END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BIO3a_END 1">
        <a:dk1>
          <a:srgbClr val="666633"/>
        </a:dk1>
        <a:lt1>
          <a:srgbClr val="FFFFFF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990000"/>
        </a:accent2>
        <a:accent3>
          <a:srgbClr val="AAAAAA"/>
        </a:accent3>
        <a:accent4>
          <a:srgbClr val="DADADA"/>
        </a:accent4>
        <a:accent5>
          <a:srgbClr val="B8B8CA"/>
        </a:accent5>
        <a:accent6>
          <a:srgbClr val="8A0000"/>
        </a:accent6>
        <a:hlink>
          <a:srgbClr val="9999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END 2">
        <a:dk1>
          <a:srgbClr val="4D4D4D"/>
        </a:dk1>
        <a:lt1>
          <a:srgbClr val="FFFFFF"/>
        </a:lt1>
        <a:dk2>
          <a:srgbClr val="4A1102"/>
        </a:dk2>
        <a:lt2>
          <a:srgbClr val="FFFFFF"/>
        </a:lt2>
        <a:accent1>
          <a:srgbClr val="CC3300"/>
        </a:accent1>
        <a:accent2>
          <a:srgbClr val="666699"/>
        </a:accent2>
        <a:accent3>
          <a:srgbClr val="B1AAAA"/>
        </a:accent3>
        <a:accent4>
          <a:srgbClr val="DADADA"/>
        </a:accent4>
        <a:accent5>
          <a:srgbClr val="E2ADAA"/>
        </a:accent5>
        <a:accent6>
          <a:srgbClr val="5C5C8A"/>
        </a:accent6>
        <a:hlink>
          <a:srgbClr val="FF99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END 3">
        <a:dk1>
          <a:srgbClr val="666699"/>
        </a:dk1>
        <a:lt1>
          <a:srgbClr val="FFFFFF"/>
        </a:lt1>
        <a:dk2>
          <a:srgbClr val="400040"/>
        </a:dk2>
        <a:lt2>
          <a:srgbClr val="FFFFFF"/>
        </a:lt2>
        <a:accent1>
          <a:srgbClr val="FFCC00"/>
        </a:accent1>
        <a:accent2>
          <a:srgbClr val="FF3300"/>
        </a:accent2>
        <a:accent3>
          <a:srgbClr val="AFAAAF"/>
        </a:accent3>
        <a:accent4>
          <a:srgbClr val="DADADA"/>
        </a:accent4>
        <a:accent5>
          <a:srgbClr val="FFE2AA"/>
        </a:accent5>
        <a:accent6>
          <a:srgbClr val="E72D00"/>
        </a:accent6>
        <a:hlink>
          <a:srgbClr val="CC99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END 4">
        <a:dk1>
          <a:srgbClr val="4D4D4D"/>
        </a:dk1>
        <a:lt1>
          <a:srgbClr val="FFFFFF"/>
        </a:lt1>
        <a:dk2>
          <a:srgbClr val="006699"/>
        </a:dk2>
        <a:lt2>
          <a:srgbClr val="CCECFF"/>
        </a:lt2>
        <a:accent1>
          <a:srgbClr val="339966"/>
        </a:accent1>
        <a:accent2>
          <a:srgbClr val="3366FF"/>
        </a:accent2>
        <a:accent3>
          <a:srgbClr val="AAB8CA"/>
        </a:accent3>
        <a:accent4>
          <a:srgbClr val="DADADA"/>
        </a:accent4>
        <a:accent5>
          <a:srgbClr val="ADCAB8"/>
        </a:accent5>
        <a:accent6>
          <a:srgbClr val="2D5CE7"/>
        </a:accent6>
        <a:hlink>
          <a:srgbClr val="33CCFF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END 5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FF6600"/>
        </a:accent1>
        <a:accent2>
          <a:srgbClr val="FF9933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8A2D"/>
        </a:accent6>
        <a:hlink>
          <a:srgbClr val="FFCC00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END 6">
        <a:dk1>
          <a:srgbClr val="000000"/>
        </a:dk1>
        <a:lt1>
          <a:srgbClr val="FFFFFF"/>
        </a:lt1>
        <a:dk2>
          <a:srgbClr val="000000"/>
        </a:dk2>
        <a:lt2>
          <a:srgbClr val="C0C0C0"/>
        </a:lt2>
        <a:accent1>
          <a:srgbClr val="CC3300"/>
        </a:accent1>
        <a:accent2>
          <a:srgbClr val="666699"/>
        </a:accent2>
        <a:accent3>
          <a:srgbClr val="FFFFFF"/>
        </a:accent3>
        <a:accent4>
          <a:srgbClr val="000000"/>
        </a:accent4>
        <a:accent5>
          <a:srgbClr val="E2ADAA"/>
        </a:accent5>
        <a:accent6>
          <a:srgbClr val="5C5C8A"/>
        </a:accent6>
        <a:hlink>
          <a:srgbClr val="999900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END 7">
        <a:dk1>
          <a:srgbClr val="000000"/>
        </a:dk1>
        <a:lt1>
          <a:srgbClr val="FFFFFF"/>
        </a:lt1>
        <a:dk2>
          <a:srgbClr val="000066"/>
        </a:dk2>
        <a:lt2>
          <a:srgbClr val="333399"/>
        </a:lt2>
        <a:accent1>
          <a:srgbClr val="3399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8AE7"/>
        </a:accent6>
        <a:hlink>
          <a:srgbClr val="00CCFF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BIO3a_Quiz_Intro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O3a_Quiz_Intro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BIO3a_Quiz_Intr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Quiz_Intr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Quiz_Intr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Quiz_Intr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Quiz_Intr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Quiz_Intr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Quiz_Intr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Quiz_Intr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Quiz_Intr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Quiz_Intr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Quiz_Intr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Quiz_Intr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_BIO3a_Quiz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BIO3a_Quiz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1_BIO3a_Quiz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IO3a_Quiz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IO3a_Quiz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IO3a_Quiz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IO3a_Quiz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IO3a_Quiz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Quiz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Quiz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Quiz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Quiz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Quiz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Quiz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2_BIO3a_Quiz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BIO3a_Quiz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2_BIO3a_Quiz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IO3a_Quiz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IO3a_Quiz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IO3a_Quiz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IO3a_Quiz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IO3a_Quiz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IO3a_Quiz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IO3a_Quiz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IO3a_Quiz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IO3a_Quiz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IO3a_Quiz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IO3a_Quiz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BIO3a_Subchapter Head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BIO3a_Subchapter Head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1_BIO3a_Subchapter He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IO3a_Subchapter He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IO3a_Subchapter Hea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IO3a_Subchapter Hea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IO3a_Subchapter Hea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IO3a_Subchapter Hea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Subchapter Hea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Subchapter Hea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Subchapter Hea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Subchapter Hea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Subchapter Hea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Subchapter Hea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BIO3a_Key Concept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O3a_Key Concept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BIO3a_Key Concep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Key Concep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Key Concep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Key Concep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Key Concep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Key Concep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BIO3a_Key Concept_2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O3a_Key Concept_2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BIO3a_Key Concept_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Key Concept_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Key Concept_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Key Concept_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Key Concept_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Key Concept_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_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_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_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_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_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_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BIO3a_OUTLINE_HEADER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O3a_OUTLINE_HEADER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BIO3a_OUTLINE_HEAD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_HEAD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_HEAD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_HEAD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_HEAD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_HEAD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HEAD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HEAD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HEAD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HEAD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HEAD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HEAD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BIO3a_Outline_NO_HEAD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O3a_Outline_NO_HEAD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BIO3a_Outline_NO_HE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_NO_HE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_NO_HEA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_NO_HEA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_NO_HEA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_NO_HEA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NO_HEA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NO_HEA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NO_HEA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NO_HEA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NO_HEA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NO_HEA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BIO3a_Outline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O3a_Outlin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BIO3a_Outlin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BIO3a_Active_Art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O3a_Active_Art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BIO3a_Active_Ar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Active_Ar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Active_Ar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Active_Ar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Active_Ar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Active_Ar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Active_Ar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Active_Ar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Active_Ar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Active_Ar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Active_Ar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Active_Ar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BIO3a_Activity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O3a_Activity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BIO3a_Activit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Activit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Activit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Activit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Activit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Activit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Activit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Activit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Activit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Activit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Activit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Activit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554</Words>
  <Application>Microsoft Office PowerPoint</Application>
  <PresentationFormat>On-screen Show (4:3)</PresentationFormat>
  <Paragraphs>116</Paragraphs>
  <Slides>20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15</vt:i4>
      </vt:variant>
      <vt:variant>
        <vt:lpstr>Slide Titles</vt:lpstr>
      </vt:variant>
      <vt:variant>
        <vt:i4>20</vt:i4>
      </vt:variant>
    </vt:vector>
  </HeadingPairs>
  <TitlesOfParts>
    <vt:vector size="39" baseType="lpstr">
      <vt:lpstr>Arial</vt:lpstr>
      <vt:lpstr>ＭＳ Ｐゴシック</vt:lpstr>
      <vt:lpstr>Wingdings</vt:lpstr>
      <vt:lpstr>Times New Roman</vt:lpstr>
      <vt:lpstr>BIO3d</vt:lpstr>
      <vt:lpstr>1_BIO3a_Subchapter Head</vt:lpstr>
      <vt:lpstr>BIO3a_Key Concept</vt:lpstr>
      <vt:lpstr>BIO3a_Key Concept_2</vt:lpstr>
      <vt:lpstr>BIO3a_OUTLINE_HEADER</vt:lpstr>
      <vt:lpstr>BIO3a_Outline_NO_HEAD</vt:lpstr>
      <vt:lpstr>BIO3a_Outline</vt:lpstr>
      <vt:lpstr>BIO3a_Active_Art</vt:lpstr>
      <vt:lpstr>BIO3a_Activity</vt:lpstr>
      <vt:lpstr>BIO3a_Movie</vt:lpstr>
      <vt:lpstr>BIO3a_Quiz</vt:lpstr>
      <vt:lpstr>BIO3a_END</vt:lpstr>
      <vt:lpstr>BIO3a_Quiz_Intro</vt:lpstr>
      <vt:lpstr>1_BIO3a_Quiz</vt:lpstr>
      <vt:lpstr>2_BIO3a_Quiz</vt:lpstr>
      <vt:lpstr>Biology</vt:lpstr>
      <vt:lpstr>33-2 Controlling Body Temperature</vt:lpstr>
      <vt:lpstr>Body Temperature and  Homeostasis</vt:lpstr>
      <vt:lpstr>Body Temperature and  Homeostasis</vt:lpstr>
      <vt:lpstr>Body Temperature and  Homeostasis</vt:lpstr>
      <vt:lpstr>Body Temperature and  Homeostasis</vt:lpstr>
      <vt:lpstr>Body Temperature and  Homeostasis</vt:lpstr>
      <vt:lpstr>Body Temperature and  Homeostasis</vt:lpstr>
      <vt:lpstr>Body Temperature and  Homeostasis</vt:lpstr>
      <vt:lpstr>Body Temperature and  Homeostasis</vt:lpstr>
      <vt:lpstr>Comparing Ectotherms and Endotherms</vt:lpstr>
      <vt:lpstr>Comparing Ecotherms and Endotherms</vt:lpstr>
      <vt:lpstr>Evolution of Temperature Control</vt:lpstr>
      <vt:lpstr>33-2</vt:lpstr>
      <vt:lpstr>33-2</vt:lpstr>
      <vt:lpstr>33-2</vt:lpstr>
      <vt:lpstr>33-2</vt:lpstr>
      <vt:lpstr>33-2</vt:lpstr>
      <vt:lpstr>33-2</vt:lpstr>
      <vt:lpstr>END OF SECTION</vt:lpstr>
    </vt:vector>
  </TitlesOfParts>
  <Company>Laura Baselice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Biology</dc:title>
  <dc:creator>Nixon Kerry</dc:creator>
  <cp:lastModifiedBy>Kerry Nixon</cp:lastModifiedBy>
  <cp:revision>10</cp:revision>
  <dcterms:modified xsi:type="dcterms:W3CDTF">2011-11-02T20:08:18Z</dcterms:modified>
</cp:coreProperties>
</file>